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Krona One"/>
      <p:regular r:id="rId48"/>
    </p:embeddedFont>
    <p:embeddedFont>
      <p:font typeface="Ubuntu"/>
      <p:regular r:id="rId49"/>
      <p:bold r:id="rId50"/>
      <p:italic r:id="rId51"/>
      <p:boldItalic r:id="rId52"/>
    </p:embeddedFont>
    <p:embeddedFont>
      <p:font typeface="Lato"/>
      <p:regular r:id="rId53"/>
      <p:bold r:id="rId54"/>
      <p:italic r:id="rId55"/>
      <p:boldItalic r:id="rId56"/>
    </p:embeddedFont>
    <p:embeddedFont>
      <p:font typeface="Montserrat"/>
      <p:regular r:id="rId57"/>
      <p:bold r:id="rId58"/>
      <p:italic r:id="rId59"/>
      <p:boldItalic r:id="rId60"/>
    </p:embeddedFont>
    <p:embeddedFont>
      <p:font typeface="Montserrat Medium"/>
      <p:regular r:id="rId61"/>
      <p:bold r:id="rId62"/>
      <p:italic r:id="rId63"/>
      <p:boldItalic r:id="rId64"/>
    </p:embeddedFont>
    <p:embeddedFont>
      <p:font typeface="Open Sans"/>
      <p:regular r:id="rId65"/>
      <p:bold r:id="rId66"/>
      <p:italic r:id="rId67"/>
      <p:boldItalic r:id="rId68"/>
    </p:embeddedFont>
    <p:embeddedFont>
      <p:font typeface="Spicy Rice"/>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98">
          <p15:clr>
            <a:srgbClr val="FF0000"/>
          </p15:clr>
        </p15:guide>
        <p15:guide id="2" pos="519">
          <p15:clr>
            <a:srgbClr val="FFFF00"/>
          </p15:clr>
        </p15:guide>
        <p15:guide id="3" orient="horz" pos="2889">
          <p15:clr>
            <a:srgbClr val="FFFF00"/>
          </p15:clr>
        </p15:guide>
        <p15:guide id="4" orient="horz" pos="347">
          <p15:clr>
            <a:srgbClr val="FFFF00"/>
          </p15:clr>
        </p15:guide>
        <p15:guide id="5" pos="5249">
          <p15:clr>
            <a:srgbClr val="FFFF00"/>
          </p15:clr>
        </p15:guide>
        <p15:guide id="6" pos="2888">
          <p15:clr>
            <a:srgbClr val="9AA0A6"/>
          </p15:clr>
        </p15:guide>
        <p15:guide id="7" orient="horz">
          <p15:clr>
            <a:srgbClr val="9AA0A6"/>
          </p15:clr>
        </p15:guide>
        <p15:guide id="8" orient="horz" pos="1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98" orient="horz"/>
        <p:guide pos="519"/>
        <p:guide pos="2889" orient="horz"/>
        <p:guide pos="347" orient="horz"/>
        <p:guide pos="5249"/>
        <p:guide pos="2888"/>
        <p:guide orient="horz"/>
        <p:guide pos="132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KronaOne-regular.fntdata"/><Relationship Id="rId47" Type="http://schemas.openxmlformats.org/officeDocument/2006/relationships/slide" Target="slides/slide42.xml"/><Relationship Id="rId49" Type="http://schemas.openxmlformats.org/officeDocument/2006/relationships/font" Target="fonts/Ubuntu-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Medium-bold.fntdata"/><Relationship Id="rId61" Type="http://schemas.openxmlformats.org/officeDocument/2006/relationships/font" Target="fonts/MontserratMedium-regular.fntdata"/><Relationship Id="rId20" Type="http://schemas.openxmlformats.org/officeDocument/2006/relationships/slide" Target="slides/slide15.xml"/><Relationship Id="rId64" Type="http://schemas.openxmlformats.org/officeDocument/2006/relationships/font" Target="fonts/MontserratMedium-boldItalic.fntdata"/><Relationship Id="rId63" Type="http://schemas.openxmlformats.org/officeDocument/2006/relationships/font" Target="fonts/MontserratMedium-italic.fntdata"/><Relationship Id="rId22" Type="http://schemas.openxmlformats.org/officeDocument/2006/relationships/slide" Target="slides/slide17.xml"/><Relationship Id="rId66" Type="http://schemas.openxmlformats.org/officeDocument/2006/relationships/font" Target="fonts/OpenSans-bold.fntdata"/><Relationship Id="rId21" Type="http://schemas.openxmlformats.org/officeDocument/2006/relationships/slide" Target="slides/slide16.xml"/><Relationship Id="rId65" Type="http://schemas.openxmlformats.org/officeDocument/2006/relationships/font" Target="fonts/OpenSans-regular.fntdata"/><Relationship Id="rId24" Type="http://schemas.openxmlformats.org/officeDocument/2006/relationships/slide" Target="slides/slide19.xml"/><Relationship Id="rId68" Type="http://schemas.openxmlformats.org/officeDocument/2006/relationships/font" Target="fonts/OpenSans-boldItalic.fntdata"/><Relationship Id="rId23" Type="http://schemas.openxmlformats.org/officeDocument/2006/relationships/slide" Target="slides/slide18.xml"/><Relationship Id="rId67" Type="http://schemas.openxmlformats.org/officeDocument/2006/relationships/font" Target="fonts/Open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picyRic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Ubuntu-italic.fntdata"/><Relationship Id="rId50" Type="http://schemas.openxmlformats.org/officeDocument/2006/relationships/font" Target="fonts/Ubuntu-bold.fntdata"/><Relationship Id="rId53" Type="http://schemas.openxmlformats.org/officeDocument/2006/relationships/font" Target="fonts/Lato-regular.fntdata"/><Relationship Id="rId52" Type="http://schemas.openxmlformats.org/officeDocument/2006/relationships/font" Target="fonts/Ubuntu-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6f39c49baf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6f39c49ba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03c0463b9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03c0463b9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Diagram merupakan gambaran atau aktivitas sebuah sistem atau proses atau menu yang ada pada perangkat lunak. Berikut adalah activity diagram untuk Sismtem Informasi Manajemen Rental Mobil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09f54293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09f5429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03c0463b9b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03c0463b9b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03c0463b9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03c0463b9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03c0463b9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03c0463b9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03c0463b9b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03c0463b9b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5c215376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05c215376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05c215376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05c215376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07187cc5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07187cc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7187cc59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07187cc59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71e807b215_2_3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71e807b215_2_3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7f10eb5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07f10eb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07f10eb57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07f10eb57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07f10eb57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07f10eb5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098f9fc2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098f9fc2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09d71fef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09d71fef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09d71fef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09d71fef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09d71fef7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09d71fef7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09d71fef7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09d71fef7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09d71fef7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09d71fef7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09d71fef7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09d71fef7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71e807b215_2_32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71e807b215_2_3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09d71fef7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09d71fef7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09d71fef7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09d71fef7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09d71fef7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09d71fef7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6ed1d3ee59_0_10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6ed1d3ee59_0_10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09d71ff12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09d71ff12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09fe657e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09fe657e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09fe657e3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09fe657e3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09fe657e38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09fe657e38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09fe657e38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109fe657e38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109fe657e38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109fe657e38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71e807b215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71e807b215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900">
                <a:solidFill>
                  <a:schemeClr val="lt1"/>
                </a:solidFill>
                <a:latin typeface="Ubuntu"/>
                <a:ea typeface="Ubuntu"/>
                <a:cs typeface="Ubuntu"/>
                <a:sym typeface="Ubuntu"/>
              </a:rPr>
              <a:t>ental mobil adalah penyedia layanan penyewaan mobil dengan cara sewa harian ataupun kontrak dengan menggunakan driver ataupun lepas kunci, pemanfaatan rental mobil ini dapat dikembangkan sebagai terobosan bagi masyarakat atau perusahaan yang tidak memiliki alat transportasi yang akan digunakan untuk oprasional.</a:t>
            </a:r>
            <a:endParaRPr b="1" sz="1900">
              <a:solidFill>
                <a:schemeClr val="lt1"/>
              </a:solidFill>
              <a:latin typeface="Ubuntu"/>
              <a:ea typeface="Ubuntu"/>
              <a:cs typeface="Ubuntu"/>
              <a:sym typeface="Ubuntu"/>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09fe657e38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09fe657e38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109fe657e38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109fe657e38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09d71ff12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09d71ff12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05a4d535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05a4d535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05a4d5356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05a4d5356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03c0463b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03c0463b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080ebc600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080ebc600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03c0463b9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03c0463b9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 name="Google Shape;12;p2"/>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3389744" y="4759529"/>
            <a:ext cx="563794" cy="390619"/>
            <a:chOff x="3394506" y="4742861"/>
            <a:chExt cx="563794" cy="390619"/>
          </a:xfrm>
        </p:grpSpPr>
        <p:sp>
          <p:nvSpPr>
            <p:cNvPr id="16" name="Google Shape;16;p2"/>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1255789" y="1805"/>
            <a:ext cx="2699228" cy="5242522"/>
            <a:chOff x="-1255789" y="-99025"/>
            <a:chExt cx="2699228" cy="5242522"/>
          </a:xfrm>
        </p:grpSpPr>
        <p:grpSp>
          <p:nvGrpSpPr>
            <p:cNvPr id="19" name="Google Shape;19;p2"/>
            <p:cNvGrpSpPr/>
            <p:nvPr/>
          </p:nvGrpSpPr>
          <p:grpSpPr>
            <a:xfrm>
              <a:off x="-66750" y="-99025"/>
              <a:ext cx="246027" cy="5242522"/>
              <a:chOff x="-66750" y="-99025"/>
              <a:chExt cx="246027" cy="5242522"/>
            </a:xfrm>
          </p:grpSpPr>
          <p:sp>
            <p:nvSpPr>
              <p:cNvPr id="20" name="Google Shape;20;p2"/>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4" name="Shape 144"/>
        <p:cNvGrpSpPr/>
        <p:nvPr/>
      </p:nvGrpSpPr>
      <p:grpSpPr>
        <a:xfrm>
          <a:off x="0" y="0"/>
          <a:ext cx="0" cy="0"/>
          <a:chOff x="0" y="0"/>
          <a:chExt cx="0" cy="0"/>
        </a:xfrm>
      </p:grpSpPr>
      <p:sp>
        <p:nvSpPr>
          <p:cNvPr id="145" name="Google Shape;145;p11"/>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rot="-2046914">
            <a:off x="-7837653" y="-4073147"/>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1"/>
          <p:cNvGrpSpPr/>
          <p:nvPr/>
        </p:nvGrpSpPr>
        <p:grpSpPr>
          <a:xfrm flipH="1">
            <a:off x="2207694" y="692645"/>
            <a:ext cx="4283325" cy="3765604"/>
            <a:chOff x="3647700" y="1418025"/>
            <a:chExt cx="3459875" cy="3042175"/>
          </a:xfrm>
        </p:grpSpPr>
        <p:sp>
          <p:nvSpPr>
            <p:cNvPr id="188" name="Google Shape;188;p11"/>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1"/>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2" name="Google Shape;222;p11"/>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algn="ctr">
              <a:spcBef>
                <a:spcPts val="0"/>
              </a:spcBef>
              <a:spcAft>
                <a:spcPts val="0"/>
              </a:spcAft>
              <a:buNone/>
              <a:defRPr sz="1800">
                <a:solidFill>
                  <a:schemeClr val="accent4"/>
                </a:solidFill>
                <a:latin typeface="Krona One"/>
                <a:ea typeface="Krona One"/>
                <a:cs typeface="Krona One"/>
                <a:sym typeface="Krona One"/>
              </a:defRPr>
            </a:lvl1pPr>
            <a:lvl2pPr lvl="1" algn="ctr">
              <a:spcBef>
                <a:spcPts val="1600"/>
              </a:spcBef>
              <a:spcAft>
                <a:spcPts val="0"/>
              </a:spcAft>
              <a:buNone/>
              <a:defRPr sz="1800">
                <a:solidFill>
                  <a:schemeClr val="accent4"/>
                </a:solidFill>
                <a:latin typeface="Krona One"/>
                <a:ea typeface="Krona One"/>
                <a:cs typeface="Krona One"/>
                <a:sym typeface="Krona One"/>
              </a:defRPr>
            </a:lvl2pPr>
            <a:lvl3pPr lvl="2" algn="ctr">
              <a:spcBef>
                <a:spcPts val="1600"/>
              </a:spcBef>
              <a:spcAft>
                <a:spcPts val="0"/>
              </a:spcAft>
              <a:buNone/>
              <a:defRPr sz="1800">
                <a:solidFill>
                  <a:schemeClr val="accent4"/>
                </a:solidFill>
                <a:latin typeface="Krona One"/>
                <a:ea typeface="Krona One"/>
                <a:cs typeface="Krona One"/>
                <a:sym typeface="Krona One"/>
              </a:defRPr>
            </a:lvl3pPr>
            <a:lvl4pPr lvl="3" algn="ctr">
              <a:spcBef>
                <a:spcPts val="1600"/>
              </a:spcBef>
              <a:spcAft>
                <a:spcPts val="0"/>
              </a:spcAft>
              <a:buNone/>
              <a:defRPr sz="1800">
                <a:solidFill>
                  <a:schemeClr val="accent4"/>
                </a:solidFill>
                <a:latin typeface="Krona One"/>
                <a:ea typeface="Krona One"/>
                <a:cs typeface="Krona One"/>
                <a:sym typeface="Krona One"/>
              </a:defRPr>
            </a:lvl4pPr>
            <a:lvl5pPr lvl="4" algn="ctr">
              <a:spcBef>
                <a:spcPts val="1600"/>
              </a:spcBef>
              <a:spcAft>
                <a:spcPts val="0"/>
              </a:spcAft>
              <a:buNone/>
              <a:defRPr sz="1800">
                <a:solidFill>
                  <a:schemeClr val="accent4"/>
                </a:solidFill>
                <a:latin typeface="Krona One"/>
                <a:ea typeface="Krona One"/>
                <a:cs typeface="Krona One"/>
                <a:sym typeface="Krona One"/>
              </a:defRPr>
            </a:lvl5pPr>
            <a:lvl6pPr lvl="5" algn="ctr">
              <a:spcBef>
                <a:spcPts val="1600"/>
              </a:spcBef>
              <a:spcAft>
                <a:spcPts val="0"/>
              </a:spcAft>
              <a:buNone/>
              <a:defRPr sz="1800">
                <a:solidFill>
                  <a:schemeClr val="accent4"/>
                </a:solidFill>
                <a:latin typeface="Krona One"/>
                <a:ea typeface="Krona One"/>
                <a:cs typeface="Krona One"/>
                <a:sym typeface="Krona One"/>
              </a:defRPr>
            </a:lvl6pPr>
            <a:lvl7pPr lvl="6" algn="ctr">
              <a:spcBef>
                <a:spcPts val="1600"/>
              </a:spcBef>
              <a:spcAft>
                <a:spcPts val="0"/>
              </a:spcAft>
              <a:buNone/>
              <a:defRPr sz="1800">
                <a:solidFill>
                  <a:schemeClr val="accent4"/>
                </a:solidFill>
                <a:latin typeface="Krona One"/>
                <a:ea typeface="Krona One"/>
                <a:cs typeface="Krona One"/>
                <a:sym typeface="Krona One"/>
              </a:defRPr>
            </a:lvl7pPr>
            <a:lvl8pPr lvl="7" algn="ctr">
              <a:spcBef>
                <a:spcPts val="1600"/>
              </a:spcBef>
              <a:spcAft>
                <a:spcPts val="0"/>
              </a:spcAft>
              <a:buNone/>
              <a:defRPr sz="1800">
                <a:solidFill>
                  <a:schemeClr val="accent4"/>
                </a:solidFill>
                <a:latin typeface="Krona One"/>
                <a:ea typeface="Krona One"/>
                <a:cs typeface="Krona One"/>
                <a:sym typeface="Krona One"/>
              </a:defRPr>
            </a:lvl8pPr>
            <a:lvl9pPr lvl="8"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223" name="Google Shape;223;p11"/>
          <p:cNvSpPr/>
          <p:nvPr/>
        </p:nvSpPr>
        <p:spPr>
          <a:xfrm rot="10800000">
            <a:off x="5742425" y="69264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rot="5400000">
            <a:off x="101400" y="141309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5"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
    <p:spTree>
      <p:nvGrpSpPr>
        <p:cNvPr id="226" name="Shape 2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27" name="Shape 227"/>
        <p:cNvGrpSpPr/>
        <p:nvPr/>
      </p:nvGrpSpPr>
      <p:grpSpPr>
        <a:xfrm>
          <a:off x="0" y="0"/>
          <a:ext cx="0" cy="0"/>
          <a:chOff x="0" y="0"/>
          <a:chExt cx="0" cy="0"/>
        </a:xfrm>
      </p:grpSpPr>
      <p:sp>
        <p:nvSpPr>
          <p:cNvPr id="228" name="Google Shape;228;p14"/>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29" name="Google Shape;229;p14"/>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rgbClr val="FFFFFF"/>
                </a:solidFill>
                <a:latin typeface="Krona One"/>
                <a:ea typeface="Krona One"/>
                <a:cs typeface="Krona One"/>
                <a:sym typeface="Krona One"/>
              </a:defRPr>
            </a:lvl1pPr>
            <a:lvl2pPr lvl="1" algn="ctr">
              <a:spcBef>
                <a:spcPts val="1600"/>
              </a:spcBef>
              <a:spcAft>
                <a:spcPts val="0"/>
              </a:spcAft>
              <a:buNone/>
              <a:defRPr sz="1600">
                <a:solidFill>
                  <a:srgbClr val="FFFFFF"/>
                </a:solidFill>
                <a:latin typeface="Krona One"/>
                <a:ea typeface="Krona One"/>
                <a:cs typeface="Krona One"/>
                <a:sym typeface="Krona One"/>
              </a:defRPr>
            </a:lvl2pPr>
            <a:lvl3pPr lvl="2" algn="ctr">
              <a:spcBef>
                <a:spcPts val="1600"/>
              </a:spcBef>
              <a:spcAft>
                <a:spcPts val="0"/>
              </a:spcAft>
              <a:buNone/>
              <a:defRPr sz="1600">
                <a:solidFill>
                  <a:srgbClr val="FFFFFF"/>
                </a:solidFill>
                <a:latin typeface="Krona One"/>
                <a:ea typeface="Krona One"/>
                <a:cs typeface="Krona One"/>
                <a:sym typeface="Krona One"/>
              </a:defRPr>
            </a:lvl3pPr>
            <a:lvl4pPr lvl="3" algn="ctr">
              <a:spcBef>
                <a:spcPts val="1600"/>
              </a:spcBef>
              <a:spcAft>
                <a:spcPts val="0"/>
              </a:spcAft>
              <a:buNone/>
              <a:defRPr sz="1600">
                <a:solidFill>
                  <a:srgbClr val="FFFFFF"/>
                </a:solidFill>
                <a:latin typeface="Krona One"/>
                <a:ea typeface="Krona One"/>
                <a:cs typeface="Krona One"/>
                <a:sym typeface="Krona One"/>
              </a:defRPr>
            </a:lvl4pPr>
            <a:lvl5pPr lvl="4" algn="ctr">
              <a:spcBef>
                <a:spcPts val="1600"/>
              </a:spcBef>
              <a:spcAft>
                <a:spcPts val="0"/>
              </a:spcAft>
              <a:buNone/>
              <a:defRPr sz="1600">
                <a:solidFill>
                  <a:srgbClr val="FFFFFF"/>
                </a:solidFill>
                <a:latin typeface="Krona One"/>
                <a:ea typeface="Krona One"/>
                <a:cs typeface="Krona One"/>
                <a:sym typeface="Krona One"/>
              </a:defRPr>
            </a:lvl5pPr>
            <a:lvl6pPr lvl="5" algn="ctr">
              <a:spcBef>
                <a:spcPts val="1600"/>
              </a:spcBef>
              <a:spcAft>
                <a:spcPts val="0"/>
              </a:spcAft>
              <a:buNone/>
              <a:defRPr sz="1600">
                <a:solidFill>
                  <a:srgbClr val="FFFFFF"/>
                </a:solidFill>
                <a:latin typeface="Krona One"/>
                <a:ea typeface="Krona One"/>
                <a:cs typeface="Krona One"/>
                <a:sym typeface="Krona One"/>
              </a:defRPr>
            </a:lvl6pPr>
            <a:lvl7pPr lvl="6" algn="ctr">
              <a:spcBef>
                <a:spcPts val="1600"/>
              </a:spcBef>
              <a:spcAft>
                <a:spcPts val="0"/>
              </a:spcAft>
              <a:buNone/>
              <a:defRPr sz="1600">
                <a:solidFill>
                  <a:srgbClr val="FFFFFF"/>
                </a:solidFill>
                <a:latin typeface="Krona One"/>
                <a:ea typeface="Krona One"/>
                <a:cs typeface="Krona One"/>
                <a:sym typeface="Krona One"/>
              </a:defRPr>
            </a:lvl7pPr>
            <a:lvl8pPr lvl="7" algn="ctr">
              <a:spcBef>
                <a:spcPts val="1600"/>
              </a:spcBef>
              <a:spcAft>
                <a:spcPts val="0"/>
              </a:spcAft>
              <a:buNone/>
              <a:defRPr sz="1600">
                <a:solidFill>
                  <a:srgbClr val="FFFFFF"/>
                </a:solidFill>
                <a:latin typeface="Krona One"/>
                <a:ea typeface="Krona One"/>
                <a:cs typeface="Krona One"/>
                <a:sym typeface="Krona One"/>
              </a:defRPr>
            </a:lvl8pPr>
            <a:lvl9pPr lvl="8" algn="ctr">
              <a:spcBef>
                <a:spcPts val="1600"/>
              </a:spcBef>
              <a:spcAft>
                <a:spcPts val="1600"/>
              </a:spcAft>
              <a:buNone/>
              <a:defRPr sz="1600">
                <a:solidFill>
                  <a:srgbClr val="FFFFFF"/>
                </a:solidFill>
                <a:latin typeface="Krona One"/>
                <a:ea typeface="Krona One"/>
                <a:cs typeface="Krona One"/>
                <a:sym typeface="Krona One"/>
              </a:defRPr>
            </a:lvl9pPr>
          </a:lstStyle>
          <a:p/>
        </p:txBody>
      </p:sp>
      <p:sp>
        <p:nvSpPr>
          <p:cNvPr id="230" name="Google Shape;230;p14"/>
          <p:cNvSpPr txBox="1"/>
          <p:nvPr>
            <p:ph idx="2" type="subTitle"/>
          </p:nvPr>
        </p:nvSpPr>
        <p:spPr>
          <a:xfrm>
            <a:off x="760632"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31" name="Google Shape;231;p14"/>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232" name="Google Shape;232;p14"/>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33" name="Google Shape;233;p14"/>
          <p:cNvSpPr txBox="1"/>
          <p:nvPr>
            <p:ph idx="5" type="subTitle"/>
          </p:nvPr>
        </p:nvSpPr>
        <p:spPr>
          <a:xfrm>
            <a:off x="3361951"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34" name="Google Shape;234;p14"/>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235" name="Google Shape;235;p14"/>
          <p:cNvSpPr/>
          <p:nvPr/>
        </p:nvSpPr>
        <p:spPr>
          <a:xfrm>
            <a:off x="87373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344520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6074349"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2">
  <p:cSld name="TITLE_AND_TWO_COLUMNS_1_2">
    <p:spTree>
      <p:nvGrpSpPr>
        <p:cNvPr id="239" name="Shape 239"/>
        <p:cNvGrpSpPr/>
        <p:nvPr/>
      </p:nvGrpSpPr>
      <p:grpSpPr>
        <a:xfrm>
          <a:off x="0" y="0"/>
          <a:ext cx="0" cy="0"/>
          <a:chOff x="0" y="0"/>
          <a:chExt cx="0" cy="0"/>
        </a:xfrm>
      </p:grpSpPr>
      <p:grpSp>
        <p:nvGrpSpPr>
          <p:cNvPr id="240" name="Google Shape;240;p15"/>
          <p:cNvGrpSpPr/>
          <p:nvPr/>
        </p:nvGrpSpPr>
        <p:grpSpPr>
          <a:xfrm>
            <a:off x="-3305083" y="-548461"/>
            <a:ext cx="15774103" cy="10669088"/>
            <a:chOff x="-3305083" y="-548461"/>
            <a:chExt cx="15774103" cy="10669088"/>
          </a:xfrm>
        </p:grpSpPr>
        <p:grpSp>
          <p:nvGrpSpPr>
            <p:cNvPr id="241" name="Google Shape;241;p15"/>
            <p:cNvGrpSpPr/>
            <p:nvPr/>
          </p:nvGrpSpPr>
          <p:grpSpPr>
            <a:xfrm flipH="1" rot="10800000">
              <a:off x="-3305083" y="-548461"/>
              <a:ext cx="15774103" cy="10669088"/>
              <a:chOff x="-785906" y="-1208675"/>
              <a:chExt cx="10735064" cy="7260847"/>
            </a:xfrm>
          </p:grpSpPr>
          <p:sp>
            <p:nvSpPr>
              <p:cNvPr id="242" name="Google Shape;242;p15"/>
              <p:cNvSpPr/>
              <p:nvPr/>
            </p:nvSpPr>
            <p:spPr>
              <a:xfrm>
                <a:off x="-299553" y="-676844"/>
                <a:ext cx="9513751" cy="6342783"/>
              </a:xfrm>
              <a:custGeom>
                <a:rect b="b" l="l" r="r" t="t"/>
                <a:pathLst>
                  <a:path extrusionOk="0" h="37377" w="56063">
                    <a:moveTo>
                      <a:pt x="1" y="0"/>
                    </a:moveTo>
                    <a:lnTo>
                      <a:pt x="1" y="37376"/>
                    </a:lnTo>
                    <a:lnTo>
                      <a:pt x="56063" y="37376"/>
                    </a:lnTo>
                    <a:lnTo>
                      <a:pt x="560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4655105" y="1374120"/>
                <a:ext cx="2420735" cy="2264104"/>
              </a:xfrm>
              <a:custGeom>
                <a:rect b="b" l="l" r="r" t="t"/>
                <a:pathLst>
                  <a:path extrusionOk="0" h="13342" w="14265">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6874579" y="2704888"/>
                <a:ext cx="630596" cy="602766"/>
              </a:xfrm>
              <a:custGeom>
                <a:rect b="b" l="l" r="r" t="t"/>
                <a:pathLst>
                  <a:path extrusionOk="0" h="3552" w="3716">
                    <a:moveTo>
                      <a:pt x="1185" y="0"/>
                    </a:moveTo>
                    <a:lnTo>
                      <a:pt x="1" y="1776"/>
                    </a:lnTo>
                    <a:lnTo>
                      <a:pt x="1976" y="3552"/>
                    </a:lnTo>
                    <a:lnTo>
                      <a:pt x="3715" y="1763"/>
                    </a:lnTo>
                    <a:lnTo>
                      <a:pt x="11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3968170" y="-448600"/>
                <a:ext cx="1051446" cy="889554"/>
              </a:xfrm>
              <a:custGeom>
                <a:rect b="b" l="l" r="r" t="t"/>
                <a:pathLst>
                  <a:path extrusionOk="0" h="5242" w="6196">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6244152" y="-115824"/>
                <a:ext cx="478377" cy="1075712"/>
              </a:xfrm>
              <a:custGeom>
                <a:rect b="b" l="l" r="r" t="t"/>
                <a:pathLst>
                  <a:path extrusionOk="0" h="6339" w="2819">
                    <a:moveTo>
                      <a:pt x="959" y="1"/>
                    </a:moveTo>
                    <a:lnTo>
                      <a:pt x="0" y="5593"/>
                    </a:lnTo>
                    <a:lnTo>
                      <a:pt x="1923" y="6339"/>
                    </a:lnTo>
                    <a:lnTo>
                      <a:pt x="2819" y="445"/>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5551956" y="-235460"/>
                <a:ext cx="528947" cy="1068925"/>
              </a:xfrm>
              <a:custGeom>
                <a:rect b="b" l="l" r="r" t="t"/>
                <a:pathLst>
                  <a:path extrusionOk="0" h="6299" w="3117">
                    <a:moveTo>
                      <a:pt x="320" y="1"/>
                    </a:moveTo>
                    <a:lnTo>
                      <a:pt x="1" y="5908"/>
                    </a:lnTo>
                    <a:lnTo>
                      <a:pt x="2637" y="6298"/>
                    </a:lnTo>
                    <a:lnTo>
                      <a:pt x="3116" y="657"/>
                    </a:lnTo>
                    <a:lnTo>
                      <a:pt x="3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2036164" y="1934462"/>
                <a:ext cx="1362671" cy="1448368"/>
              </a:xfrm>
              <a:custGeom>
                <a:rect b="b" l="l" r="r" t="t"/>
                <a:pathLst>
                  <a:path extrusionOk="0" h="8535" w="803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5524805" y="791040"/>
                <a:ext cx="425771" cy="586984"/>
              </a:xfrm>
              <a:custGeom>
                <a:rect b="b" l="l" r="r" t="t"/>
                <a:pathLst>
                  <a:path extrusionOk="0" h="3459" w="2509">
                    <a:moveTo>
                      <a:pt x="298" y="1"/>
                    </a:moveTo>
                    <a:lnTo>
                      <a:pt x="1" y="3428"/>
                    </a:lnTo>
                    <a:lnTo>
                      <a:pt x="1994" y="3459"/>
                    </a:lnTo>
                    <a:lnTo>
                      <a:pt x="2508" y="520"/>
                    </a:lnTo>
                    <a:lnTo>
                      <a:pt x="2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6156758" y="18916"/>
                <a:ext cx="2504565" cy="2422602"/>
              </a:xfrm>
              <a:custGeom>
                <a:rect b="b" l="l" r="r" t="t"/>
                <a:pathLst>
                  <a:path extrusionOk="0" h="14276" w="14759">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2791487" y="3195993"/>
                <a:ext cx="1721242" cy="884463"/>
              </a:xfrm>
              <a:custGeom>
                <a:rect b="b" l="l" r="r" t="t"/>
                <a:pathLst>
                  <a:path extrusionOk="0" h="5212" w="10143">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705505" y="1374120"/>
                <a:ext cx="2370335" cy="2281583"/>
              </a:xfrm>
              <a:custGeom>
                <a:rect b="b" l="l" r="r" t="t"/>
                <a:pathLst>
                  <a:path extrusionOk="0" h="13445" w="13968">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7606654" y="3153908"/>
                <a:ext cx="789602" cy="637384"/>
              </a:xfrm>
              <a:custGeom>
                <a:rect b="b" l="l" r="r" t="t"/>
                <a:pathLst>
                  <a:path extrusionOk="0" h="3756" w="4653">
                    <a:moveTo>
                      <a:pt x="662" y="0"/>
                    </a:moveTo>
                    <a:lnTo>
                      <a:pt x="1" y="937"/>
                    </a:lnTo>
                    <a:lnTo>
                      <a:pt x="3991" y="3755"/>
                    </a:lnTo>
                    <a:lnTo>
                      <a:pt x="4653" y="2823"/>
                    </a:lnTo>
                    <a:lnTo>
                      <a:pt x="66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987121" y="4471609"/>
                <a:ext cx="2847185" cy="1461774"/>
              </a:xfrm>
              <a:custGeom>
                <a:rect b="b" l="l" r="r" t="t"/>
                <a:pathLst>
                  <a:path extrusionOk="0" h="8614" w="16778">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7270144" y="5257478"/>
                <a:ext cx="1523884" cy="659954"/>
              </a:xfrm>
              <a:custGeom>
                <a:rect b="b" l="l" r="r" t="t"/>
                <a:pathLst>
                  <a:path extrusionOk="0" h="3889" w="898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785906" y="-808698"/>
                <a:ext cx="4960428" cy="3100713"/>
              </a:xfrm>
              <a:custGeom>
                <a:rect b="b" l="l" r="r" t="t"/>
                <a:pathLst>
                  <a:path extrusionOk="0" h="18272" w="29231">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487747" y="4112699"/>
                <a:ext cx="1782842" cy="1759424"/>
              </a:xfrm>
              <a:custGeom>
                <a:rect b="b" l="l" r="r" t="t"/>
                <a:pathLst>
                  <a:path extrusionOk="0" h="10368" w="10506">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1798248" y="1705370"/>
                <a:ext cx="327686" cy="403201"/>
              </a:xfrm>
              <a:custGeom>
                <a:rect b="b" l="l" r="r" t="t"/>
                <a:pathLst>
                  <a:path extrusionOk="0" h="2376" w="1931">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1919412" y="2137759"/>
                <a:ext cx="196001" cy="63467"/>
              </a:xfrm>
              <a:custGeom>
                <a:rect b="b" l="l" r="r" t="t"/>
                <a:pathLst>
                  <a:path extrusionOk="0" h="374" w="1155">
                    <a:moveTo>
                      <a:pt x="0" y="1"/>
                    </a:moveTo>
                    <a:lnTo>
                      <a:pt x="0" y="374"/>
                    </a:lnTo>
                    <a:lnTo>
                      <a:pt x="1155" y="374"/>
                    </a:lnTo>
                    <a:lnTo>
                      <a:pt x="115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900575" y="2215990"/>
                <a:ext cx="199734" cy="64315"/>
              </a:xfrm>
              <a:custGeom>
                <a:rect b="b" l="l" r="r" t="t"/>
                <a:pathLst>
                  <a:path extrusionOk="0" h="379" w="1177">
                    <a:moveTo>
                      <a:pt x="0" y="1"/>
                    </a:moveTo>
                    <a:lnTo>
                      <a:pt x="0" y="378"/>
                    </a:lnTo>
                    <a:lnTo>
                      <a:pt x="1176" y="378"/>
                    </a:lnTo>
                    <a:lnTo>
                      <a:pt x="11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1900575" y="2305081"/>
                <a:ext cx="279661" cy="63297"/>
              </a:xfrm>
              <a:custGeom>
                <a:rect b="b" l="l" r="r" t="t"/>
                <a:pathLst>
                  <a:path extrusionOk="0" h="373" w="1648">
                    <a:moveTo>
                      <a:pt x="0" y="0"/>
                    </a:moveTo>
                    <a:lnTo>
                      <a:pt x="0" y="373"/>
                    </a:lnTo>
                    <a:lnTo>
                      <a:pt x="1647" y="373"/>
                    </a:lnTo>
                    <a:lnTo>
                      <a:pt x="16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1919412" y="2396039"/>
                <a:ext cx="233673" cy="63467"/>
              </a:xfrm>
              <a:custGeom>
                <a:rect b="b" l="l" r="r" t="t"/>
                <a:pathLst>
                  <a:path extrusionOk="0" h="374" w="1377">
                    <a:moveTo>
                      <a:pt x="0" y="1"/>
                    </a:moveTo>
                    <a:lnTo>
                      <a:pt x="0" y="374"/>
                    </a:lnTo>
                    <a:lnTo>
                      <a:pt x="1376" y="374"/>
                    </a:lnTo>
                    <a:lnTo>
                      <a:pt x="13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2433086" y="2090244"/>
                <a:ext cx="235201" cy="268461"/>
              </a:xfrm>
              <a:custGeom>
                <a:rect b="b" l="l" r="r" t="t"/>
                <a:pathLst>
                  <a:path extrusionOk="0" h="1582" w="1386">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2533886" y="2259093"/>
                <a:ext cx="234522" cy="268292"/>
              </a:xfrm>
              <a:custGeom>
                <a:rect b="b" l="l" r="r" t="t"/>
                <a:pathLst>
                  <a:path extrusionOk="0" h="1581" w="1382">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2429353" y="2428451"/>
                <a:ext cx="235031" cy="268461"/>
              </a:xfrm>
              <a:custGeom>
                <a:rect b="b" l="l" r="r" t="t"/>
                <a:pathLst>
                  <a:path extrusionOk="0" h="1582" w="1385">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944839" y="3092817"/>
                <a:ext cx="188364" cy="305965"/>
              </a:xfrm>
              <a:custGeom>
                <a:rect b="b" l="l" r="r" t="t"/>
                <a:pathLst>
                  <a:path extrusionOk="0" h="1803" w="111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959969" y="1216641"/>
                <a:ext cx="333965" cy="256243"/>
              </a:xfrm>
              <a:custGeom>
                <a:rect b="b" l="l" r="r" t="t"/>
                <a:pathLst>
                  <a:path extrusionOk="0" h="1510" w="1968">
                    <a:moveTo>
                      <a:pt x="210" y="0"/>
                    </a:moveTo>
                    <a:lnTo>
                      <a:pt x="1" y="307"/>
                    </a:lnTo>
                    <a:lnTo>
                      <a:pt x="1754" y="1510"/>
                    </a:lnTo>
                    <a:lnTo>
                      <a:pt x="1967" y="1199"/>
                    </a:lnTo>
                    <a:lnTo>
                      <a:pt x="21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2386419" y="1705370"/>
                <a:ext cx="285601" cy="68049"/>
              </a:xfrm>
              <a:custGeom>
                <a:rect b="b" l="l" r="r" t="t"/>
                <a:pathLst>
                  <a:path extrusionOk="0" h="401" w="1683">
                    <a:moveTo>
                      <a:pt x="5" y="1"/>
                    </a:moveTo>
                    <a:lnTo>
                      <a:pt x="1" y="374"/>
                    </a:lnTo>
                    <a:lnTo>
                      <a:pt x="1674" y="400"/>
                    </a:lnTo>
                    <a:lnTo>
                      <a:pt x="1683" y="27"/>
                    </a:lnTo>
                    <a:lnTo>
                      <a:pt x="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2472286" y="1469660"/>
                <a:ext cx="153916" cy="277286"/>
              </a:xfrm>
              <a:custGeom>
                <a:rect b="b" l="l" r="r" t="t"/>
                <a:pathLst>
                  <a:path extrusionOk="0" h="1634" w="907">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2369789" y="1502751"/>
                <a:ext cx="172582" cy="142716"/>
              </a:xfrm>
              <a:custGeom>
                <a:rect b="b" l="l" r="r" t="t"/>
                <a:pathLst>
                  <a:path extrusionOk="0" h="841" w="1017">
                    <a:moveTo>
                      <a:pt x="201" y="1"/>
                    </a:moveTo>
                    <a:lnTo>
                      <a:pt x="1" y="312"/>
                    </a:lnTo>
                    <a:lnTo>
                      <a:pt x="818" y="840"/>
                    </a:lnTo>
                    <a:lnTo>
                      <a:pt x="1017" y="525"/>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107803" y="140420"/>
                <a:ext cx="807760" cy="742766"/>
              </a:xfrm>
              <a:custGeom>
                <a:rect b="b" l="l" r="r" t="t"/>
                <a:pathLst>
                  <a:path extrusionOk="0" h="4377" w="476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4167734" y="-276188"/>
                <a:ext cx="259128" cy="313431"/>
              </a:xfrm>
              <a:custGeom>
                <a:rect b="b" l="l" r="r" t="t"/>
                <a:pathLst>
                  <a:path extrusionOk="0" h="1847" w="1527">
                    <a:moveTo>
                      <a:pt x="1243" y="1"/>
                    </a:moveTo>
                    <a:lnTo>
                      <a:pt x="0" y="1634"/>
                    </a:lnTo>
                    <a:lnTo>
                      <a:pt x="285" y="1847"/>
                    </a:lnTo>
                    <a:lnTo>
                      <a:pt x="1527" y="218"/>
                    </a:lnTo>
                    <a:lnTo>
                      <a:pt x="1243"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262595" y="-115824"/>
                <a:ext cx="172582" cy="197528"/>
              </a:xfrm>
              <a:custGeom>
                <a:rect b="b" l="l" r="r" t="t"/>
                <a:pathLst>
                  <a:path extrusionOk="0" h="1164" w="1017">
                    <a:moveTo>
                      <a:pt x="732" y="1"/>
                    </a:moveTo>
                    <a:lnTo>
                      <a:pt x="0" y="947"/>
                    </a:lnTo>
                    <a:lnTo>
                      <a:pt x="285" y="1164"/>
                    </a:lnTo>
                    <a:lnTo>
                      <a:pt x="1017" y="218"/>
                    </a:lnTo>
                    <a:lnTo>
                      <a:pt x="732"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3334689" y="1143671"/>
                <a:ext cx="226207" cy="181576"/>
              </a:xfrm>
              <a:custGeom>
                <a:rect b="b" l="l" r="r" t="t"/>
                <a:pathLst>
                  <a:path extrusionOk="0" h="1070" w="1333">
                    <a:moveTo>
                      <a:pt x="204" y="0"/>
                    </a:moveTo>
                    <a:lnTo>
                      <a:pt x="1" y="293"/>
                    </a:lnTo>
                    <a:lnTo>
                      <a:pt x="1132" y="1070"/>
                    </a:lnTo>
                    <a:lnTo>
                      <a:pt x="1332" y="777"/>
                    </a:lnTo>
                    <a:lnTo>
                      <a:pt x="2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2883633" y="594360"/>
                <a:ext cx="226037" cy="181916"/>
              </a:xfrm>
              <a:custGeom>
                <a:rect b="b" l="l" r="r" t="t"/>
                <a:pathLst>
                  <a:path extrusionOk="0" h="1072" w="1332">
                    <a:moveTo>
                      <a:pt x="203" y="1"/>
                    </a:moveTo>
                    <a:lnTo>
                      <a:pt x="0" y="294"/>
                    </a:lnTo>
                    <a:lnTo>
                      <a:pt x="1131" y="1072"/>
                    </a:lnTo>
                    <a:lnTo>
                      <a:pt x="1332" y="779"/>
                    </a:lnTo>
                    <a:lnTo>
                      <a:pt x="20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2583608" y="529027"/>
                <a:ext cx="586984" cy="549990"/>
              </a:xfrm>
              <a:custGeom>
                <a:rect b="b" l="l" r="r" t="t"/>
                <a:pathLst>
                  <a:path extrusionOk="0" h="3241" w="3459">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3256967" y="1251259"/>
                <a:ext cx="226207" cy="181746"/>
              </a:xfrm>
              <a:custGeom>
                <a:rect b="b" l="l" r="r" t="t"/>
                <a:pathLst>
                  <a:path extrusionOk="0" h="1071" w="1333">
                    <a:moveTo>
                      <a:pt x="201" y="1"/>
                    </a:moveTo>
                    <a:lnTo>
                      <a:pt x="1" y="298"/>
                    </a:lnTo>
                    <a:lnTo>
                      <a:pt x="1129" y="1070"/>
                    </a:lnTo>
                    <a:lnTo>
                      <a:pt x="1332" y="777"/>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3102712" y="1332035"/>
                <a:ext cx="296122" cy="198885"/>
              </a:xfrm>
              <a:custGeom>
                <a:rect b="b" l="l" r="r" t="t"/>
                <a:pathLst>
                  <a:path extrusionOk="0" h="1172" w="1745">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2964918" y="1481030"/>
                <a:ext cx="238934" cy="263710"/>
              </a:xfrm>
              <a:custGeom>
                <a:rect b="b" l="l" r="r" t="t"/>
                <a:pathLst>
                  <a:path extrusionOk="0" h="1554" w="1408">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3086930" y="1829758"/>
                <a:ext cx="179201" cy="213310"/>
              </a:xfrm>
              <a:custGeom>
                <a:rect b="b" l="l" r="r" t="t"/>
                <a:pathLst>
                  <a:path extrusionOk="0" h="1257" w="1056">
                    <a:moveTo>
                      <a:pt x="768" y="1"/>
                    </a:moveTo>
                    <a:lnTo>
                      <a:pt x="0" y="1048"/>
                    </a:lnTo>
                    <a:lnTo>
                      <a:pt x="289" y="1257"/>
                    </a:lnTo>
                    <a:lnTo>
                      <a:pt x="1056" y="214"/>
                    </a:lnTo>
                    <a:lnTo>
                      <a:pt x="76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3159900" y="1910365"/>
                <a:ext cx="113188" cy="106231"/>
              </a:xfrm>
              <a:custGeom>
                <a:rect b="b" l="l" r="r" t="t"/>
                <a:pathLst>
                  <a:path extrusionOk="0" h="626" w="667">
                    <a:moveTo>
                      <a:pt x="218" y="1"/>
                    </a:moveTo>
                    <a:lnTo>
                      <a:pt x="1" y="280"/>
                    </a:lnTo>
                    <a:lnTo>
                      <a:pt x="449" y="626"/>
                    </a:lnTo>
                    <a:lnTo>
                      <a:pt x="666" y="347"/>
                    </a:lnTo>
                    <a:lnTo>
                      <a:pt x="21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179503" y="2329008"/>
                <a:ext cx="141867" cy="60582"/>
              </a:xfrm>
              <a:custGeom>
                <a:rect b="b" l="l" r="r" t="t"/>
                <a:pathLst>
                  <a:path extrusionOk="0" h="357" w="836">
                    <a:moveTo>
                      <a:pt x="1" y="1"/>
                    </a:moveTo>
                    <a:lnTo>
                      <a:pt x="1" y="357"/>
                    </a:lnTo>
                    <a:lnTo>
                      <a:pt x="836" y="357"/>
                    </a:lnTo>
                    <a:lnTo>
                      <a:pt x="83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72763" y="2445760"/>
                <a:ext cx="141697" cy="60412"/>
              </a:xfrm>
              <a:custGeom>
                <a:rect b="b" l="l" r="r" t="t"/>
                <a:pathLst>
                  <a:path extrusionOk="0" h="356" w="835">
                    <a:moveTo>
                      <a:pt x="0" y="1"/>
                    </a:moveTo>
                    <a:lnTo>
                      <a:pt x="0" y="356"/>
                    </a:lnTo>
                    <a:lnTo>
                      <a:pt x="834" y="356"/>
                    </a:lnTo>
                    <a:lnTo>
                      <a:pt x="83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8618" y="2543845"/>
                <a:ext cx="141697" cy="60243"/>
              </a:xfrm>
              <a:custGeom>
                <a:rect b="b" l="l" r="r" t="t"/>
                <a:pathLst>
                  <a:path extrusionOk="0" h="355" w="835">
                    <a:moveTo>
                      <a:pt x="1" y="0"/>
                    </a:moveTo>
                    <a:lnTo>
                      <a:pt x="1" y="355"/>
                    </a:lnTo>
                    <a:lnTo>
                      <a:pt x="835" y="355"/>
                    </a:lnTo>
                    <a:lnTo>
                      <a:pt x="83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37370" y="2773616"/>
                <a:ext cx="141188" cy="79758"/>
              </a:xfrm>
              <a:custGeom>
                <a:rect b="b" l="l" r="r" t="t"/>
                <a:pathLst>
                  <a:path extrusionOk="0" h="470" w="832">
                    <a:moveTo>
                      <a:pt x="0" y="0"/>
                    </a:moveTo>
                    <a:lnTo>
                      <a:pt x="0" y="470"/>
                    </a:lnTo>
                    <a:lnTo>
                      <a:pt x="831" y="470"/>
                    </a:lnTo>
                    <a:lnTo>
                      <a:pt x="83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14291" y="2543845"/>
                <a:ext cx="348728" cy="60243"/>
              </a:xfrm>
              <a:custGeom>
                <a:rect b="b" l="l" r="r" t="t"/>
                <a:pathLst>
                  <a:path extrusionOk="0" h="355" w="2055">
                    <a:moveTo>
                      <a:pt x="0" y="0"/>
                    </a:moveTo>
                    <a:lnTo>
                      <a:pt x="0" y="355"/>
                    </a:lnTo>
                    <a:lnTo>
                      <a:pt x="2055" y="355"/>
                    </a:lnTo>
                    <a:lnTo>
                      <a:pt x="20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87697" y="2655167"/>
                <a:ext cx="455129" cy="60582"/>
              </a:xfrm>
              <a:custGeom>
                <a:rect b="b" l="l" r="r" t="t"/>
                <a:pathLst>
                  <a:path extrusionOk="0" h="357" w="2682">
                    <a:moveTo>
                      <a:pt x="0" y="0"/>
                    </a:moveTo>
                    <a:lnTo>
                      <a:pt x="0" y="356"/>
                    </a:lnTo>
                    <a:lnTo>
                      <a:pt x="2682" y="356"/>
                    </a:lnTo>
                    <a:lnTo>
                      <a:pt x="268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22971" y="2754610"/>
                <a:ext cx="227734" cy="49043"/>
              </a:xfrm>
              <a:custGeom>
                <a:rect b="b" l="l" r="r" t="t"/>
                <a:pathLst>
                  <a:path extrusionOk="0" h="289" w="1342">
                    <a:moveTo>
                      <a:pt x="0" y="0"/>
                    </a:moveTo>
                    <a:lnTo>
                      <a:pt x="0" y="289"/>
                    </a:lnTo>
                    <a:lnTo>
                      <a:pt x="1342" y="289"/>
                    </a:lnTo>
                    <a:lnTo>
                      <a:pt x="134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250437" y="3308163"/>
                <a:ext cx="369941" cy="49212"/>
              </a:xfrm>
              <a:custGeom>
                <a:rect b="b" l="l" r="r" t="t"/>
                <a:pathLst>
                  <a:path extrusionOk="0" h="290" w="2180">
                    <a:moveTo>
                      <a:pt x="0" y="1"/>
                    </a:moveTo>
                    <a:lnTo>
                      <a:pt x="0" y="290"/>
                    </a:lnTo>
                    <a:lnTo>
                      <a:pt x="2180" y="290"/>
                    </a:lnTo>
                    <a:lnTo>
                      <a:pt x="218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294049" y="3423387"/>
                <a:ext cx="252510" cy="49212"/>
              </a:xfrm>
              <a:custGeom>
                <a:rect b="b" l="l" r="r" t="t"/>
                <a:pathLst>
                  <a:path extrusionOk="0" h="290" w="1488">
                    <a:moveTo>
                      <a:pt x="1" y="1"/>
                    </a:moveTo>
                    <a:lnTo>
                      <a:pt x="1" y="289"/>
                    </a:lnTo>
                    <a:lnTo>
                      <a:pt x="1488" y="289"/>
                    </a:lnTo>
                    <a:lnTo>
                      <a:pt x="148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349710" y="3544042"/>
                <a:ext cx="187855" cy="49043"/>
              </a:xfrm>
              <a:custGeom>
                <a:rect b="b" l="l" r="r" t="t"/>
                <a:pathLst>
                  <a:path extrusionOk="0" h="289" w="1107">
                    <a:moveTo>
                      <a:pt x="1" y="0"/>
                    </a:moveTo>
                    <a:lnTo>
                      <a:pt x="1" y="289"/>
                    </a:lnTo>
                    <a:lnTo>
                      <a:pt x="1107" y="289"/>
                    </a:lnTo>
                    <a:lnTo>
                      <a:pt x="110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349710" y="3210247"/>
                <a:ext cx="49212" cy="377577"/>
              </a:xfrm>
              <a:custGeom>
                <a:rect b="b" l="l" r="r" t="t"/>
                <a:pathLst>
                  <a:path extrusionOk="0" h="2225" w="290">
                    <a:moveTo>
                      <a:pt x="1" y="1"/>
                    </a:moveTo>
                    <a:lnTo>
                      <a:pt x="1" y="2225"/>
                    </a:lnTo>
                    <a:lnTo>
                      <a:pt x="290" y="2225"/>
                    </a:lnTo>
                    <a:lnTo>
                      <a:pt x="29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87697" y="2853204"/>
                <a:ext cx="455129" cy="61261"/>
              </a:xfrm>
              <a:custGeom>
                <a:rect b="b" l="l" r="r" t="t"/>
                <a:pathLst>
                  <a:path extrusionOk="0" h="361" w="2682">
                    <a:moveTo>
                      <a:pt x="0" y="1"/>
                    </a:moveTo>
                    <a:lnTo>
                      <a:pt x="0" y="361"/>
                    </a:lnTo>
                    <a:lnTo>
                      <a:pt x="2682" y="361"/>
                    </a:lnTo>
                    <a:lnTo>
                      <a:pt x="268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250437" y="2754610"/>
                <a:ext cx="130497" cy="60582"/>
              </a:xfrm>
              <a:custGeom>
                <a:rect b="b" l="l" r="r" t="t"/>
                <a:pathLst>
                  <a:path extrusionOk="0" h="357" w="769">
                    <a:moveTo>
                      <a:pt x="0" y="0"/>
                    </a:moveTo>
                    <a:lnTo>
                      <a:pt x="0" y="356"/>
                    </a:lnTo>
                    <a:lnTo>
                      <a:pt x="768" y="356"/>
                    </a:lnTo>
                    <a:lnTo>
                      <a:pt x="7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298631" y="2695046"/>
                <a:ext cx="35636" cy="189213"/>
              </a:xfrm>
              <a:custGeom>
                <a:rect b="b" l="l" r="r" t="t"/>
                <a:pathLst>
                  <a:path extrusionOk="0" h="1115" w="210">
                    <a:moveTo>
                      <a:pt x="1" y="1"/>
                    </a:moveTo>
                    <a:lnTo>
                      <a:pt x="1" y="1115"/>
                    </a:lnTo>
                    <a:lnTo>
                      <a:pt x="209" y="1115"/>
                    </a:lnTo>
                    <a:lnTo>
                      <a:pt x="209"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250437" y="3210247"/>
                <a:ext cx="124388" cy="81455"/>
              </a:xfrm>
              <a:custGeom>
                <a:rect b="b" l="l" r="r" t="t"/>
                <a:pathLst>
                  <a:path extrusionOk="0" h="480" w="733">
                    <a:moveTo>
                      <a:pt x="0" y="1"/>
                    </a:moveTo>
                    <a:lnTo>
                      <a:pt x="0" y="480"/>
                    </a:lnTo>
                    <a:lnTo>
                      <a:pt x="733" y="480"/>
                    </a:lnTo>
                    <a:lnTo>
                      <a:pt x="73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1694223" y="2467651"/>
                <a:ext cx="225358" cy="187685"/>
              </a:xfrm>
              <a:custGeom>
                <a:rect b="b" l="l" r="r" t="t"/>
                <a:pathLst>
                  <a:path extrusionOk="0" h="1106" w="1328">
                    <a:moveTo>
                      <a:pt x="1" y="1"/>
                    </a:moveTo>
                    <a:lnTo>
                      <a:pt x="1" y="1105"/>
                    </a:lnTo>
                    <a:lnTo>
                      <a:pt x="1327" y="1105"/>
                    </a:lnTo>
                    <a:lnTo>
                      <a:pt x="132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929736" y="2427772"/>
                <a:ext cx="175637" cy="67200"/>
              </a:xfrm>
              <a:custGeom>
                <a:rect b="b" l="l" r="r" t="t"/>
                <a:pathLst>
                  <a:path extrusionOk="0" h="396" w="1035">
                    <a:moveTo>
                      <a:pt x="0" y="0"/>
                    </a:moveTo>
                    <a:lnTo>
                      <a:pt x="0" y="396"/>
                    </a:lnTo>
                    <a:lnTo>
                      <a:pt x="1034" y="396"/>
                    </a:lnTo>
                    <a:lnTo>
                      <a:pt x="103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1661811" y="2190535"/>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716963" y="1795140"/>
                <a:ext cx="58037" cy="272025"/>
              </a:xfrm>
              <a:custGeom>
                <a:rect b="b" l="l" r="r" t="t"/>
                <a:pathLst>
                  <a:path extrusionOk="0" h="1603" w="342">
                    <a:moveTo>
                      <a:pt x="0" y="0"/>
                    </a:moveTo>
                    <a:lnTo>
                      <a:pt x="0" y="1602"/>
                    </a:lnTo>
                    <a:lnTo>
                      <a:pt x="341" y="1602"/>
                    </a:lnTo>
                    <a:lnTo>
                      <a:pt x="34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1661811" y="2268087"/>
                <a:ext cx="179370" cy="47515"/>
              </a:xfrm>
              <a:custGeom>
                <a:rect b="b" l="l" r="r" t="t"/>
                <a:pathLst>
                  <a:path extrusionOk="0" h="280" w="1057">
                    <a:moveTo>
                      <a:pt x="0" y="1"/>
                    </a:moveTo>
                    <a:lnTo>
                      <a:pt x="0" y="280"/>
                    </a:lnTo>
                    <a:lnTo>
                      <a:pt x="1057" y="280"/>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1661811" y="2346317"/>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1997133" y="816325"/>
                <a:ext cx="556608" cy="432050"/>
              </a:xfrm>
              <a:custGeom>
                <a:rect b="b" l="l" r="r" t="t"/>
                <a:pathLst>
                  <a:path extrusionOk="0" h="2546" w="328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3349792" y="2025589"/>
                <a:ext cx="173261" cy="180219"/>
              </a:xfrm>
              <a:custGeom>
                <a:rect b="b" l="l" r="r" t="t"/>
                <a:pathLst>
                  <a:path extrusionOk="0" h="1062" w="1021">
                    <a:moveTo>
                      <a:pt x="519" y="0"/>
                    </a:moveTo>
                    <a:lnTo>
                      <a:pt x="0" y="675"/>
                    </a:lnTo>
                    <a:lnTo>
                      <a:pt x="502" y="1061"/>
                    </a:lnTo>
                    <a:lnTo>
                      <a:pt x="1021" y="387"/>
                    </a:lnTo>
                    <a:lnTo>
                      <a:pt x="51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3830884" y="1822122"/>
                <a:ext cx="212631" cy="231467"/>
              </a:xfrm>
              <a:custGeom>
                <a:rect b="b" l="l" r="r" t="t"/>
                <a:pathLst>
                  <a:path extrusionOk="0" h="1364" w="1253">
                    <a:moveTo>
                      <a:pt x="752" y="1"/>
                    </a:moveTo>
                    <a:lnTo>
                      <a:pt x="1" y="978"/>
                    </a:lnTo>
                    <a:lnTo>
                      <a:pt x="498" y="1363"/>
                    </a:lnTo>
                    <a:lnTo>
                      <a:pt x="1252" y="388"/>
                    </a:lnTo>
                    <a:lnTo>
                      <a:pt x="75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1640090" y="474045"/>
                <a:ext cx="283225" cy="322425"/>
              </a:xfrm>
              <a:custGeom>
                <a:rect b="b" l="l" r="r" t="t"/>
                <a:pathLst>
                  <a:path extrusionOk="0" h="1900" w="1669">
                    <a:moveTo>
                      <a:pt x="1167" y="1"/>
                    </a:moveTo>
                    <a:lnTo>
                      <a:pt x="0" y="1514"/>
                    </a:lnTo>
                    <a:lnTo>
                      <a:pt x="497" y="1900"/>
                    </a:lnTo>
                    <a:lnTo>
                      <a:pt x="1669" y="386"/>
                    </a:lnTo>
                    <a:lnTo>
                      <a:pt x="116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342243" y="-241569"/>
                <a:ext cx="150861" cy="150182"/>
              </a:xfrm>
              <a:custGeom>
                <a:rect b="b" l="l" r="r" t="t"/>
                <a:pathLst>
                  <a:path extrusionOk="0" h="885" w="889">
                    <a:moveTo>
                      <a:pt x="387" y="0"/>
                    </a:moveTo>
                    <a:lnTo>
                      <a:pt x="0" y="498"/>
                    </a:lnTo>
                    <a:lnTo>
                      <a:pt x="502" y="885"/>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548595" y="-194733"/>
                <a:ext cx="150861" cy="150691"/>
              </a:xfrm>
              <a:custGeom>
                <a:rect b="b" l="l" r="r" t="t"/>
                <a:pathLst>
                  <a:path extrusionOk="0" h="888" w="889">
                    <a:moveTo>
                      <a:pt x="387" y="0"/>
                    </a:moveTo>
                    <a:lnTo>
                      <a:pt x="1" y="502"/>
                    </a:lnTo>
                    <a:lnTo>
                      <a:pt x="498" y="888"/>
                    </a:lnTo>
                    <a:lnTo>
                      <a:pt x="888"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233806" y="260056"/>
                <a:ext cx="150861" cy="150861"/>
              </a:xfrm>
              <a:custGeom>
                <a:rect b="b" l="l" r="r" t="t"/>
                <a:pathLst>
                  <a:path extrusionOk="0" h="889" w="889">
                    <a:moveTo>
                      <a:pt x="387" y="0"/>
                    </a:moveTo>
                    <a:lnTo>
                      <a:pt x="0" y="502"/>
                    </a:lnTo>
                    <a:lnTo>
                      <a:pt x="502"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19139" y="188614"/>
                <a:ext cx="150861" cy="150691"/>
              </a:xfrm>
              <a:custGeom>
                <a:rect b="b" l="l" r="r" t="t"/>
                <a:pathLst>
                  <a:path extrusionOk="0" h="888" w="889">
                    <a:moveTo>
                      <a:pt x="386" y="1"/>
                    </a:moveTo>
                    <a:lnTo>
                      <a:pt x="1" y="501"/>
                    </a:lnTo>
                    <a:lnTo>
                      <a:pt x="502" y="888"/>
                    </a:lnTo>
                    <a:lnTo>
                      <a:pt x="888" y="386"/>
                    </a:lnTo>
                    <a:lnTo>
                      <a:pt x="38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1706272" y="-95290"/>
                <a:ext cx="150861" cy="150691"/>
              </a:xfrm>
              <a:custGeom>
                <a:rect b="b" l="l" r="r" t="t"/>
                <a:pathLst>
                  <a:path extrusionOk="0" h="888" w="889">
                    <a:moveTo>
                      <a:pt x="387" y="0"/>
                    </a:moveTo>
                    <a:lnTo>
                      <a:pt x="0" y="502"/>
                    </a:lnTo>
                    <a:lnTo>
                      <a:pt x="498" y="887"/>
                    </a:lnTo>
                    <a:lnTo>
                      <a:pt x="889"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2405934" y="-387000"/>
                <a:ext cx="99612" cy="94352"/>
              </a:xfrm>
              <a:custGeom>
                <a:rect b="b" l="l" r="r" t="t"/>
                <a:pathLst>
                  <a:path extrusionOk="0" h="556" w="587">
                    <a:moveTo>
                      <a:pt x="205" y="1"/>
                    </a:moveTo>
                    <a:lnTo>
                      <a:pt x="1" y="263"/>
                    </a:lnTo>
                    <a:lnTo>
                      <a:pt x="382" y="556"/>
                    </a:lnTo>
                    <a:lnTo>
                      <a:pt x="587" y="298"/>
                    </a:lnTo>
                    <a:lnTo>
                      <a:pt x="20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2594977" y="-433497"/>
                <a:ext cx="131346" cy="119128"/>
              </a:xfrm>
              <a:custGeom>
                <a:rect b="b" l="l" r="r" t="t"/>
                <a:pathLst>
                  <a:path extrusionOk="0" h="702" w="774">
                    <a:moveTo>
                      <a:pt x="200" y="0"/>
                    </a:moveTo>
                    <a:lnTo>
                      <a:pt x="1" y="258"/>
                    </a:lnTo>
                    <a:lnTo>
                      <a:pt x="573" y="701"/>
                    </a:lnTo>
                    <a:lnTo>
                      <a:pt x="773" y="444"/>
                    </a:lnTo>
                    <a:lnTo>
                      <a:pt x="2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519632" y="-658007"/>
                <a:ext cx="131346" cy="119976"/>
              </a:xfrm>
              <a:custGeom>
                <a:rect b="b" l="l" r="r" t="t"/>
                <a:pathLst>
                  <a:path extrusionOk="0" h="707" w="774">
                    <a:moveTo>
                      <a:pt x="201" y="0"/>
                    </a:moveTo>
                    <a:lnTo>
                      <a:pt x="1" y="262"/>
                    </a:lnTo>
                    <a:lnTo>
                      <a:pt x="574" y="706"/>
                    </a:lnTo>
                    <a:lnTo>
                      <a:pt x="773" y="444"/>
                    </a:lnTo>
                    <a:lnTo>
                      <a:pt x="20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537789" y="-504431"/>
                <a:ext cx="145431" cy="56000"/>
              </a:xfrm>
              <a:custGeom>
                <a:rect b="b" l="l" r="r" t="t"/>
                <a:pathLst>
                  <a:path extrusionOk="0" h="330" w="857">
                    <a:moveTo>
                      <a:pt x="0" y="1"/>
                    </a:moveTo>
                    <a:lnTo>
                      <a:pt x="0" y="330"/>
                    </a:lnTo>
                    <a:lnTo>
                      <a:pt x="857" y="330"/>
                    </a:lnTo>
                    <a:lnTo>
                      <a:pt x="8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2240140" y="-248357"/>
                <a:ext cx="164607" cy="163588"/>
              </a:xfrm>
              <a:custGeom>
                <a:rect b="b" l="l" r="r" t="t"/>
                <a:pathLst>
                  <a:path extrusionOk="0" h="964" w="970">
                    <a:moveTo>
                      <a:pt x="423" y="1"/>
                    </a:moveTo>
                    <a:lnTo>
                      <a:pt x="1" y="542"/>
                    </a:lnTo>
                    <a:lnTo>
                      <a:pt x="547" y="964"/>
                    </a:lnTo>
                    <a:lnTo>
                      <a:pt x="969" y="423"/>
                    </a:lnTo>
                    <a:lnTo>
                      <a:pt x="42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354855" y="387499"/>
                <a:ext cx="188364" cy="195152"/>
              </a:xfrm>
              <a:custGeom>
                <a:rect b="b" l="l" r="r" t="t"/>
                <a:pathLst>
                  <a:path extrusionOk="0" h="1150" w="1110">
                    <a:moveTo>
                      <a:pt x="564" y="0"/>
                    </a:moveTo>
                    <a:lnTo>
                      <a:pt x="0" y="728"/>
                    </a:lnTo>
                    <a:lnTo>
                      <a:pt x="546" y="1150"/>
                    </a:lnTo>
                    <a:lnTo>
                      <a:pt x="1109" y="421"/>
                    </a:lnTo>
                    <a:lnTo>
                      <a:pt x="56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2806760" y="1084786"/>
                <a:ext cx="188364" cy="195322"/>
              </a:xfrm>
              <a:custGeom>
                <a:rect b="b" l="l" r="r" t="t"/>
                <a:pathLst>
                  <a:path extrusionOk="0" h="1151" w="1110">
                    <a:moveTo>
                      <a:pt x="564" y="1"/>
                    </a:moveTo>
                    <a:lnTo>
                      <a:pt x="0" y="733"/>
                    </a:lnTo>
                    <a:lnTo>
                      <a:pt x="546" y="1150"/>
                    </a:lnTo>
                    <a:lnTo>
                      <a:pt x="1109" y="423"/>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1559483" y="-244454"/>
                <a:ext cx="189892" cy="180898"/>
              </a:xfrm>
              <a:custGeom>
                <a:rect b="b" l="l" r="r" t="t"/>
                <a:pathLst>
                  <a:path extrusionOk="0" h="1066" w="1119">
                    <a:moveTo>
                      <a:pt x="386" y="0"/>
                    </a:moveTo>
                    <a:lnTo>
                      <a:pt x="0" y="502"/>
                    </a:lnTo>
                    <a:lnTo>
                      <a:pt x="728" y="1066"/>
                    </a:lnTo>
                    <a:lnTo>
                      <a:pt x="1119" y="564"/>
                    </a:lnTo>
                    <a:lnTo>
                      <a:pt x="38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1290513" y="-392091"/>
                <a:ext cx="189213" cy="180898"/>
              </a:xfrm>
              <a:custGeom>
                <a:rect b="b" l="l" r="r" t="t"/>
                <a:pathLst>
                  <a:path extrusionOk="0" h="1066" w="1115">
                    <a:moveTo>
                      <a:pt x="387" y="0"/>
                    </a:moveTo>
                    <a:lnTo>
                      <a:pt x="0" y="502"/>
                    </a:lnTo>
                    <a:lnTo>
                      <a:pt x="729" y="1065"/>
                    </a:lnTo>
                    <a:lnTo>
                      <a:pt x="1115" y="564"/>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1487192" y="-678371"/>
                <a:ext cx="365528" cy="312752"/>
              </a:xfrm>
              <a:custGeom>
                <a:rect b="b" l="l" r="r" t="t"/>
                <a:pathLst>
                  <a:path extrusionOk="0" h="1843" w="2154">
                    <a:moveTo>
                      <a:pt x="346" y="1"/>
                    </a:moveTo>
                    <a:lnTo>
                      <a:pt x="0" y="444"/>
                    </a:lnTo>
                    <a:lnTo>
                      <a:pt x="1811" y="1843"/>
                    </a:lnTo>
                    <a:lnTo>
                      <a:pt x="2153" y="1398"/>
                    </a:lnTo>
                    <a:lnTo>
                      <a:pt x="34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1986442" y="-590298"/>
                <a:ext cx="336850" cy="282716"/>
              </a:xfrm>
              <a:custGeom>
                <a:rect b="b" l="l" r="r" t="t"/>
                <a:pathLst>
                  <a:path extrusionOk="0" h="1666" w="1985">
                    <a:moveTo>
                      <a:pt x="250" y="1"/>
                    </a:moveTo>
                    <a:lnTo>
                      <a:pt x="0" y="320"/>
                    </a:lnTo>
                    <a:lnTo>
                      <a:pt x="1741" y="1666"/>
                    </a:lnTo>
                    <a:lnTo>
                      <a:pt x="1985" y="1346"/>
                    </a:lnTo>
                    <a:lnTo>
                      <a:pt x="25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1624817" y="-840262"/>
                <a:ext cx="312752" cy="365528"/>
              </a:xfrm>
              <a:custGeom>
                <a:rect b="b" l="l" r="r" t="t"/>
                <a:pathLst>
                  <a:path extrusionOk="0" h="2154" w="1843">
                    <a:moveTo>
                      <a:pt x="1400" y="0"/>
                    </a:moveTo>
                    <a:lnTo>
                      <a:pt x="1" y="1807"/>
                    </a:lnTo>
                    <a:lnTo>
                      <a:pt x="445" y="2153"/>
                    </a:lnTo>
                    <a:lnTo>
                      <a:pt x="1843" y="342"/>
                    </a:lnTo>
                    <a:lnTo>
                      <a:pt x="14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2032260" y="-825329"/>
                <a:ext cx="438668" cy="528268"/>
              </a:xfrm>
              <a:custGeom>
                <a:rect b="b" l="l" r="r" t="t"/>
                <a:pathLst>
                  <a:path extrusionOk="0" h="3113" w="2585">
                    <a:moveTo>
                      <a:pt x="2141" y="1"/>
                    </a:moveTo>
                    <a:lnTo>
                      <a:pt x="1" y="2770"/>
                    </a:lnTo>
                    <a:lnTo>
                      <a:pt x="445" y="3112"/>
                    </a:lnTo>
                    <a:lnTo>
                      <a:pt x="2584" y="343"/>
                    </a:lnTo>
                    <a:lnTo>
                      <a:pt x="214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992185" y="-173860"/>
                <a:ext cx="180898" cy="190061"/>
              </a:xfrm>
              <a:custGeom>
                <a:rect b="b" l="l" r="r" t="t"/>
                <a:pathLst>
                  <a:path extrusionOk="0" h="1120" w="1066">
                    <a:moveTo>
                      <a:pt x="564" y="1"/>
                    </a:moveTo>
                    <a:lnTo>
                      <a:pt x="1" y="729"/>
                    </a:lnTo>
                    <a:lnTo>
                      <a:pt x="502" y="1119"/>
                    </a:lnTo>
                    <a:lnTo>
                      <a:pt x="1066" y="388"/>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196134" y="-105981"/>
                <a:ext cx="328704" cy="314280"/>
              </a:xfrm>
              <a:custGeom>
                <a:rect b="b" l="l" r="r" t="t"/>
                <a:pathLst>
                  <a:path extrusionOk="0" h="1852" w="1937">
                    <a:moveTo>
                      <a:pt x="689" y="0"/>
                    </a:moveTo>
                    <a:lnTo>
                      <a:pt x="1" y="889"/>
                    </a:lnTo>
                    <a:lnTo>
                      <a:pt x="1248" y="1852"/>
                    </a:lnTo>
                    <a:lnTo>
                      <a:pt x="1936" y="964"/>
                    </a:lnTo>
                    <a:lnTo>
                      <a:pt x="68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682826" y="193196"/>
                <a:ext cx="217722" cy="237237"/>
              </a:xfrm>
              <a:custGeom>
                <a:rect b="b" l="l" r="r" t="t"/>
                <a:pathLst>
                  <a:path extrusionOk="0" h="1398" w="1283">
                    <a:moveTo>
                      <a:pt x="781" y="0"/>
                    </a:moveTo>
                    <a:lnTo>
                      <a:pt x="0" y="1012"/>
                    </a:lnTo>
                    <a:lnTo>
                      <a:pt x="502" y="1398"/>
                    </a:lnTo>
                    <a:lnTo>
                      <a:pt x="1283" y="386"/>
                    </a:lnTo>
                    <a:lnTo>
                      <a:pt x="78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791263" y="-595558"/>
                <a:ext cx="217722" cy="237577"/>
              </a:xfrm>
              <a:custGeom>
                <a:rect b="b" l="l" r="r" t="t"/>
                <a:pathLst>
                  <a:path extrusionOk="0" h="1400" w="1283">
                    <a:moveTo>
                      <a:pt x="781" y="1"/>
                    </a:moveTo>
                    <a:lnTo>
                      <a:pt x="0" y="1013"/>
                    </a:lnTo>
                    <a:lnTo>
                      <a:pt x="502" y="1399"/>
                    </a:lnTo>
                    <a:lnTo>
                      <a:pt x="1283" y="387"/>
                    </a:lnTo>
                    <a:lnTo>
                      <a:pt x="78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791263" y="694821"/>
                <a:ext cx="275080" cy="107588"/>
              </a:xfrm>
              <a:custGeom>
                <a:rect b="b" l="l" r="r" t="t"/>
                <a:pathLst>
                  <a:path extrusionOk="0" h="634" w="1621">
                    <a:moveTo>
                      <a:pt x="0" y="0"/>
                    </a:moveTo>
                    <a:lnTo>
                      <a:pt x="0" y="634"/>
                    </a:lnTo>
                    <a:lnTo>
                      <a:pt x="1620" y="634"/>
                    </a:lnTo>
                    <a:lnTo>
                      <a:pt x="162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1196331" y="27401"/>
                <a:ext cx="241310" cy="220098"/>
              </a:xfrm>
              <a:custGeom>
                <a:rect b="b" l="l" r="r" t="t"/>
                <a:pathLst>
                  <a:path extrusionOk="0" h="1297" w="1422">
                    <a:moveTo>
                      <a:pt x="391" y="0"/>
                    </a:moveTo>
                    <a:lnTo>
                      <a:pt x="0" y="498"/>
                    </a:lnTo>
                    <a:lnTo>
                      <a:pt x="1035" y="1297"/>
                    </a:lnTo>
                    <a:lnTo>
                      <a:pt x="1421" y="795"/>
                    </a:lnTo>
                    <a:lnTo>
                      <a:pt x="39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1130827" y="138044"/>
                <a:ext cx="220946" cy="194473"/>
              </a:xfrm>
              <a:custGeom>
                <a:rect b="b" l="l" r="r" t="t"/>
                <a:pathLst>
                  <a:path extrusionOk="0" h="1146" w="1302">
                    <a:moveTo>
                      <a:pt x="271" y="0"/>
                    </a:moveTo>
                    <a:lnTo>
                      <a:pt x="1" y="347"/>
                    </a:lnTo>
                    <a:lnTo>
                      <a:pt x="1035" y="1145"/>
                    </a:lnTo>
                    <a:lnTo>
                      <a:pt x="1301" y="799"/>
                    </a:lnTo>
                    <a:lnTo>
                      <a:pt x="27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1021033" y="288056"/>
                <a:ext cx="220607" cy="194473"/>
              </a:xfrm>
              <a:custGeom>
                <a:rect b="b" l="l" r="r" t="t"/>
                <a:pathLst>
                  <a:path extrusionOk="0" h="1146" w="1300">
                    <a:moveTo>
                      <a:pt x="266" y="0"/>
                    </a:moveTo>
                    <a:lnTo>
                      <a:pt x="0" y="347"/>
                    </a:lnTo>
                    <a:lnTo>
                      <a:pt x="1029" y="1146"/>
                    </a:lnTo>
                    <a:lnTo>
                      <a:pt x="1300" y="799"/>
                    </a:lnTo>
                    <a:lnTo>
                      <a:pt x="26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1524695" y="447742"/>
                <a:ext cx="247249" cy="293746"/>
              </a:xfrm>
              <a:custGeom>
                <a:rect b="b" l="l" r="r" t="t"/>
                <a:pathLst>
                  <a:path extrusionOk="0" h="1731" w="1457">
                    <a:moveTo>
                      <a:pt x="1168" y="0"/>
                    </a:moveTo>
                    <a:lnTo>
                      <a:pt x="1" y="1514"/>
                    </a:lnTo>
                    <a:lnTo>
                      <a:pt x="285" y="1731"/>
                    </a:lnTo>
                    <a:lnTo>
                      <a:pt x="1457" y="217"/>
                    </a:lnTo>
                    <a:lnTo>
                      <a:pt x="11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185612" y="1177441"/>
                <a:ext cx="247080" cy="294765"/>
              </a:xfrm>
              <a:custGeom>
                <a:rect b="b" l="l" r="r" t="t"/>
                <a:pathLst>
                  <a:path extrusionOk="0" h="1737" w="1456">
                    <a:moveTo>
                      <a:pt x="1173" y="0"/>
                    </a:moveTo>
                    <a:lnTo>
                      <a:pt x="1" y="1514"/>
                    </a:lnTo>
                    <a:lnTo>
                      <a:pt x="284" y="1737"/>
                    </a:lnTo>
                    <a:lnTo>
                      <a:pt x="1456" y="223"/>
                    </a:lnTo>
                    <a:lnTo>
                      <a:pt x="1173"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186534" y="1535333"/>
                <a:ext cx="247249" cy="294595"/>
              </a:xfrm>
              <a:custGeom>
                <a:rect b="b" l="l" r="r" t="t"/>
                <a:pathLst>
                  <a:path extrusionOk="0" h="1736" w="1457">
                    <a:moveTo>
                      <a:pt x="1172" y="0"/>
                    </a:moveTo>
                    <a:lnTo>
                      <a:pt x="1" y="1513"/>
                    </a:lnTo>
                    <a:lnTo>
                      <a:pt x="285" y="1736"/>
                    </a:lnTo>
                    <a:lnTo>
                      <a:pt x="1457" y="218"/>
                    </a:lnTo>
                    <a:lnTo>
                      <a:pt x="117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214365" y="1454048"/>
                <a:ext cx="293916" cy="246231"/>
              </a:xfrm>
              <a:custGeom>
                <a:rect b="b" l="l" r="r" t="t"/>
                <a:pathLst>
                  <a:path extrusionOk="0" h="1451" w="1732">
                    <a:moveTo>
                      <a:pt x="218" y="0"/>
                    </a:moveTo>
                    <a:lnTo>
                      <a:pt x="0" y="283"/>
                    </a:lnTo>
                    <a:lnTo>
                      <a:pt x="1514" y="1451"/>
                    </a:lnTo>
                    <a:lnTo>
                      <a:pt x="1731" y="1166"/>
                    </a:lnTo>
                    <a:lnTo>
                      <a:pt x="21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1564744" y="440105"/>
                <a:ext cx="100970" cy="105722"/>
              </a:xfrm>
              <a:custGeom>
                <a:rect b="b" l="l" r="r" t="t"/>
                <a:pathLst>
                  <a:path extrusionOk="0" h="623" w="595">
                    <a:moveTo>
                      <a:pt x="311" y="0"/>
                    </a:moveTo>
                    <a:lnTo>
                      <a:pt x="0" y="400"/>
                    </a:lnTo>
                    <a:lnTo>
                      <a:pt x="285" y="622"/>
                    </a:lnTo>
                    <a:lnTo>
                      <a:pt x="595" y="223"/>
                    </a:lnTo>
                    <a:lnTo>
                      <a:pt x="31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1466659" y="566530"/>
                <a:ext cx="101309" cy="105891"/>
              </a:xfrm>
              <a:custGeom>
                <a:rect b="b" l="l" r="r" t="t"/>
                <a:pathLst>
                  <a:path extrusionOk="0" h="624" w="597">
                    <a:moveTo>
                      <a:pt x="312" y="1"/>
                    </a:moveTo>
                    <a:lnTo>
                      <a:pt x="1" y="405"/>
                    </a:lnTo>
                    <a:lnTo>
                      <a:pt x="285" y="623"/>
                    </a:lnTo>
                    <a:lnTo>
                      <a:pt x="596" y="224"/>
                    </a:lnTo>
                    <a:lnTo>
                      <a:pt x="31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3752654" y="1778510"/>
                <a:ext cx="170376" cy="198885"/>
              </a:xfrm>
              <a:custGeom>
                <a:rect b="b" l="l" r="r" t="t"/>
                <a:pathLst>
                  <a:path extrusionOk="0" h="1172" w="1004">
                    <a:moveTo>
                      <a:pt x="755" y="0"/>
                    </a:moveTo>
                    <a:lnTo>
                      <a:pt x="1" y="977"/>
                    </a:lnTo>
                    <a:lnTo>
                      <a:pt x="249" y="1172"/>
                    </a:lnTo>
                    <a:lnTo>
                      <a:pt x="1004" y="196"/>
                    </a:lnTo>
                    <a:lnTo>
                      <a:pt x="7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3751126" y="1801079"/>
                <a:ext cx="101140" cy="108606"/>
              </a:xfrm>
              <a:custGeom>
                <a:rect b="b" l="l" r="r" t="t"/>
                <a:pathLst>
                  <a:path extrusionOk="0" h="640" w="596">
                    <a:moveTo>
                      <a:pt x="347" y="0"/>
                    </a:moveTo>
                    <a:lnTo>
                      <a:pt x="1" y="444"/>
                    </a:lnTo>
                    <a:lnTo>
                      <a:pt x="249" y="639"/>
                    </a:lnTo>
                    <a:lnTo>
                      <a:pt x="595" y="192"/>
                    </a:lnTo>
                    <a:lnTo>
                      <a:pt x="3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3211149" y="2022535"/>
                <a:ext cx="150861" cy="150861"/>
              </a:xfrm>
              <a:custGeom>
                <a:rect b="b" l="l" r="r" t="t"/>
                <a:pathLst>
                  <a:path extrusionOk="0" h="889" w="889">
                    <a:moveTo>
                      <a:pt x="387" y="0"/>
                    </a:moveTo>
                    <a:lnTo>
                      <a:pt x="0" y="498"/>
                    </a:lnTo>
                    <a:lnTo>
                      <a:pt x="498"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3042470" y="2076668"/>
                <a:ext cx="100970" cy="97406"/>
              </a:xfrm>
              <a:custGeom>
                <a:rect b="b" l="l" r="r" t="t"/>
                <a:pathLst>
                  <a:path extrusionOk="0" h="574" w="595">
                    <a:moveTo>
                      <a:pt x="222" y="1"/>
                    </a:moveTo>
                    <a:lnTo>
                      <a:pt x="0" y="285"/>
                    </a:lnTo>
                    <a:lnTo>
                      <a:pt x="373" y="574"/>
                    </a:lnTo>
                    <a:lnTo>
                      <a:pt x="595" y="285"/>
                    </a:lnTo>
                    <a:lnTo>
                      <a:pt x="22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3086930" y="2175432"/>
                <a:ext cx="86715" cy="86715"/>
              </a:xfrm>
              <a:custGeom>
                <a:rect b="b" l="l" r="r" t="t"/>
                <a:pathLst>
                  <a:path extrusionOk="0" h="511" w="511">
                    <a:moveTo>
                      <a:pt x="222" y="0"/>
                    </a:moveTo>
                    <a:lnTo>
                      <a:pt x="0" y="289"/>
                    </a:lnTo>
                    <a:lnTo>
                      <a:pt x="289" y="511"/>
                    </a:lnTo>
                    <a:lnTo>
                      <a:pt x="511" y="223"/>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3162955" y="2158123"/>
                <a:ext cx="95879" cy="93503"/>
              </a:xfrm>
              <a:custGeom>
                <a:rect b="b" l="l" r="r" t="t"/>
                <a:pathLst>
                  <a:path extrusionOk="0" h="551" w="565">
                    <a:moveTo>
                      <a:pt x="222" y="0"/>
                    </a:moveTo>
                    <a:lnTo>
                      <a:pt x="1" y="289"/>
                    </a:lnTo>
                    <a:lnTo>
                      <a:pt x="342" y="551"/>
                    </a:lnTo>
                    <a:lnTo>
                      <a:pt x="564" y="262"/>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1402683" y="927477"/>
                <a:ext cx="255564" cy="255564"/>
              </a:xfrm>
              <a:custGeom>
                <a:rect b="b" l="l" r="r" t="t"/>
                <a:pathLst>
                  <a:path extrusionOk="0" h="1506" w="1506">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2485183" y="645779"/>
                <a:ext cx="249455" cy="187685"/>
              </a:xfrm>
              <a:custGeom>
                <a:rect b="b" l="l" r="r" t="t"/>
                <a:pathLst>
                  <a:path extrusionOk="0" h="1106" w="1470">
                    <a:moveTo>
                      <a:pt x="191" y="1"/>
                    </a:moveTo>
                    <a:lnTo>
                      <a:pt x="0" y="306"/>
                    </a:lnTo>
                    <a:lnTo>
                      <a:pt x="1283" y="1105"/>
                    </a:lnTo>
                    <a:lnTo>
                      <a:pt x="1469" y="804"/>
                    </a:lnTo>
                    <a:lnTo>
                      <a:pt x="19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5332877" y="1976547"/>
                <a:ext cx="1061458" cy="1062137"/>
              </a:xfrm>
              <a:custGeom>
                <a:rect b="b" l="l" r="r" t="t"/>
                <a:pathLst>
                  <a:path extrusionOk="0" h="6259" w="6255">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5148246" y="-1052723"/>
                <a:ext cx="1159373" cy="6987464"/>
              </a:xfrm>
              <a:custGeom>
                <a:rect b="b" l="l" r="r" t="t"/>
                <a:pathLst>
                  <a:path extrusionOk="0" h="41176" w="6832">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5419423" y="-1052723"/>
                <a:ext cx="1159204" cy="6987464"/>
              </a:xfrm>
              <a:custGeom>
                <a:rect b="b" l="l" r="r" t="t"/>
                <a:pathLst>
                  <a:path extrusionOk="0" h="41176" w="6831">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4566014" y="1300132"/>
                <a:ext cx="2594844" cy="2414286"/>
              </a:xfrm>
              <a:custGeom>
                <a:rect b="b" l="l" r="r" t="t"/>
                <a:pathLst>
                  <a:path extrusionOk="0" h="14227" w="15291">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2712578" y="959719"/>
                <a:ext cx="2704639" cy="1620441"/>
              </a:xfrm>
              <a:custGeom>
                <a:rect b="b" l="l" r="r" t="t"/>
                <a:pathLst>
                  <a:path extrusionOk="0" h="9549" w="15938">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3953915" y="1124156"/>
                <a:ext cx="1065700" cy="810475"/>
              </a:xfrm>
              <a:custGeom>
                <a:rect b="b" l="l" r="r" t="t"/>
                <a:pathLst>
                  <a:path extrusionOk="0" h="4776" w="6280">
                    <a:moveTo>
                      <a:pt x="470" y="0"/>
                    </a:moveTo>
                    <a:lnTo>
                      <a:pt x="0" y="674"/>
                    </a:lnTo>
                    <a:lnTo>
                      <a:pt x="5805" y="4775"/>
                    </a:lnTo>
                    <a:lnTo>
                      <a:pt x="6279" y="4101"/>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4205237" y="1741516"/>
                <a:ext cx="585456" cy="470911"/>
              </a:xfrm>
              <a:custGeom>
                <a:rect b="b" l="l" r="r" t="t"/>
                <a:pathLst>
                  <a:path extrusionOk="0" h="2775" w="3450">
                    <a:moveTo>
                      <a:pt x="476" y="1"/>
                    </a:moveTo>
                    <a:lnTo>
                      <a:pt x="1" y="676"/>
                    </a:lnTo>
                    <a:lnTo>
                      <a:pt x="2975" y="2775"/>
                    </a:lnTo>
                    <a:lnTo>
                      <a:pt x="3450" y="2100"/>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3192991" y="710434"/>
                <a:ext cx="1597702" cy="1158525"/>
              </a:xfrm>
              <a:custGeom>
                <a:rect b="b" l="l" r="r" t="t"/>
                <a:pathLst>
                  <a:path extrusionOk="0" h="6827" w="9415">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3406131" y="1556206"/>
                <a:ext cx="294765" cy="532850"/>
              </a:xfrm>
              <a:custGeom>
                <a:rect b="b" l="l" r="r" t="t"/>
                <a:pathLst>
                  <a:path extrusionOk="0" h="3140" w="1737">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3264604" y="1762049"/>
                <a:ext cx="326328" cy="252510"/>
              </a:xfrm>
              <a:custGeom>
                <a:rect b="b" l="l" r="r" t="t"/>
                <a:pathLst>
                  <a:path extrusionOk="0" h="1488" w="1923">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1105203" y="2325275"/>
                <a:ext cx="1989364" cy="3559066"/>
              </a:xfrm>
              <a:custGeom>
                <a:rect b="b" l="l" r="r" t="t"/>
                <a:pathLst>
                  <a:path extrusionOk="0" h="20973" w="11723">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3791854" y="2301178"/>
                <a:ext cx="863421" cy="1789800"/>
              </a:xfrm>
              <a:custGeom>
                <a:rect b="b" l="l" r="r" t="t"/>
                <a:pathLst>
                  <a:path extrusionOk="0" h="10547" w="5088">
                    <a:moveTo>
                      <a:pt x="759" y="1"/>
                    </a:moveTo>
                    <a:lnTo>
                      <a:pt x="1" y="320"/>
                    </a:lnTo>
                    <a:lnTo>
                      <a:pt x="4332" y="10546"/>
                    </a:lnTo>
                    <a:lnTo>
                      <a:pt x="5087" y="10227"/>
                    </a:ln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2530323" y="2812646"/>
                <a:ext cx="2338771" cy="1141216"/>
              </a:xfrm>
              <a:custGeom>
                <a:rect b="b" l="l" r="r" t="t"/>
                <a:pathLst>
                  <a:path extrusionOk="0" h="6725" w="13782">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3334689" y="2420984"/>
                <a:ext cx="1367083" cy="711881"/>
              </a:xfrm>
              <a:custGeom>
                <a:rect b="b" l="l" r="r" t="t"/>
                <a:pathLst>
                  <a:path extrusionOk="0" h="4195" w="8056">
                    <a:moveTo>
                      <a:pt x="7724" y="1"/>
                    </a:moveTo>
                    <a:lnTo>
                      <a:pt x="1" y="3445"/>
                    </a:lnTo>
                    <a:lnTo>
                      <a:pt x="333" y="4195"/>
                    </a:lnTo>
                    <a:lnTo>
                      <a:pt x="8056" y="755"/>
                    </a:lnTo>
                    <a:lnTo>
                      <a:pt x="7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4761166" y="-316067"/>
                <a:ext cx="318183" cy="1377774"/>
              </a:xfrm>
              <a:custGeom>
                <a:rect b="b" l="l" r="r" t="t"/>
                <a:pathLst>
                  <a:path extrusionOk="0" h="8119" w="1875">
                    <a:moveTo>
                      <a:pt x="1057" y="1"/>
                    </a:moveTo>
                    <a:lnTo>
                      <a:pt x="0" y="8012"/>
                    </a:lnTo>
                    <a:lnTo>
                      <a:pt x="817" y="8118"/>
                    </a:lnTo>
                    <a:lnTo>
                      <a:pt x="1874" y="107"/>
                    </a:lnTo>
                    <a:lnTo>
                      <a:pt x="10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5424683" y="-240721"/>
                <a:ext cx="254716" cy="1617217"/>
              </a:xfrm>
              <a:custGeom>
                <a:rect b="b" l="l" r="r" t="t"/>
                <a:pathLst>
                  <a:path extrusionOk="0" h="9530" w="1501">
                    <a:moveTo>
                      <a:pt x="529" y="1"/>
                    </a:moveTo>
                    <a:lnTo>
                      <a:pt x="1" y="9476"/>
                    </a:lnTo>
                    <a:lnTo>
                      <a:pt x="973" y="9529"/>
                    </a:lnTo>
                    <a:lnTo>
                      <a:pt x="1501" y="54"/>
                    </a:lnTo>
                    <a:lnTo>
                      <a:pt x="5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6396371" y="-1208675"/>
                <a:ext cx="576462" cy="2709390"/>
              </a:xfrm>
              <a:custGeom>
                <a:rect b="b" l="l" r="r" t="t"/>
                <a:pathLst>
                  <a:path extrusionOk="0" h="15966" w="3397">
                    <a:moveTo>
                      <a:pt x="2432" y="1"/>
                    </a:moveTo>
                    <a:lnTo>
                      <a:pt x="0" y="15815"/>
                    </a:lnTo>
                    <a:lnTo>
                      <a:pt x="959" y="15966"/>
                    </a:lnTo>
                    <a:lnTo>
                      <a:pt x="3396" y="152"/>
                    </a:lnTo>
                    <a:lnTo>
                      <a:pt x="2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7054628" y="-1006735"/>
                <a:ext cx="455977" cy="1628417"/>
              </a:xfrm>
              <a:custGeom>
                <a:rect b="b" l="l" r="r" t="t"/>
                <a:pathLst>
                  <a:path extrusionOk="0" h="9596" w="2687">
                    <a:moveTo>
                      <a:pt x="1732" y="0"/>
                    </a:moveTo>
                    <a:lnTo>
                      <a:pt x="1" y="9419"/>
                    </a:lnTo>
                    <a:lnTo>
                      <a:pt x="955" y="9596"/>
                    </a:lnTo>
                    <a:lnTo>
                      <a:pt x="2686" y="178"/>
                    </a:lnTo>
                    <a:lnTo>
                      <a:pt x="1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7682169" y="-1206979"/>
                <a:ext cx="350256" cy="1364877"/>
              </a:xfrm>
              <a:custGeom>
                <a:rect b="b" l="l" r="r" t="t"/>
                <a:pathLst>
                  <a:path extrusionOk="0" h="8043" w="2064">
                    <a:moveTo>
                      <a:pt x="1105" y="0"/>
                    </a:moveTo>
                    <a:lnTo>
                      <a:pt x="0" y="7905"/>
                    </a:lnTo>
                    <a:lnTo>
                      <a:pt x="959" y="8042"/>
                    </a:lnTo>
                    <a:lnTo>
                      <a:pt x="2063" y="133"/>
                    </a:lnTo>
                    <a:lnTo>
                      <a:pt x="1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7997467" y="-903559"/>
                <a:ext cx="1758066" cy="948439"/>
              </a:xfrm>
              <a:custGeom>
                <a:rect b="b" l="l" r="r" t="t"/>
                <a:pathLst>
                  <a:path extrusionOk="0" h="5589" w="10360">
                    <a:moveTo>
                      <a:pt x="9948" y="1"/>
                    </a:moveTo>
                    <a:lnTo>
                      <a:pt x="1" y="4710"/>
                    </a:lnTo>
                    <a:lnTo>
                      <a:pt x="414" y="5589"/>
                    </a:lnTo>
                    <a:lnTo>
                      <a:pt x="10360" y="879"/>
                    </a:lnTo>
                    <a:lnTo>
                      <a:pt x="9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8453953" y="-301812"/>
                <a:ext cx="833215" cy="1392029"/>
              </a:xfrm>
              <a:custGeom>
                <a:rect b="b" l="l" r="r" t="t"/>
                <a:pathLst>
                  <a:path extrusionOk="0" h="8203" w="4910">
                    <a:moveTo>
                      <a:pt x="862" y="1"/>
                    </a:moveTo>
                    <a:lnTo>
                      <a:pt x="0" y="449"/>
                    </a:lnTo>
                    <a:lnTo>
                      <a:pt x="4048" y="8203"/>
                    </a:lnTo>
                    <a:lnTo>
                      <a:pt x="4910" y="7754"/>
                    </a:lnTo>
                    <a:lnTo>
                      <a:pt x="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8907555" y="18407"/>
                <a:ext cx="971688" cy="590717"/>
              </a:xfrm>
              <a:custGeom>
                <a:rect b="b" l="l" r="r" t="t"/>
                <a:pathLst>
                  <a:path extrusionOk="0" h="3481" w="5726">
                    <a:moveTo>
                      <a:pt x="5299" y="0"/>
                    </a:moveTo>
                    <a:lnTo>
                      <a:pt x="0" y="2606"/>
                    </a:lnTo>
                    <a:lnTo>
                      <a:pt x="430" y="3480"/>
                    </a:lnTo>
                    <a:lnTo>
                      <a:pt x="5726" y="875"/>
                    </a:lnTo>
                    <a:lnTo>
                      <a:pt x="5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8626536" y="531233"/>
                <a:ext cx="1169046" cy="647905"/>
              </a:xfrm>
              <a:custGeom>
                <a:rect b="b" l="l" r="r" t="t"/>
                <a:pathLst>
                  <a:path extrusionOk="0" h="3818" w="6889">
                    <a:moveTo>
                      <a:pt x="6489" y="0"/>
                    </a:moveTo>
                    <a:lnTo>
                      <a:pt x="1" y="2929"/>
                    </a:lnTo>
                    <a:lnTo>
                      <a:pt x="400" y="3818"/>
                    </a:lnTo>
                    <a:lnTo>
                      <a:pt x="6888" y="889"/>
                    </a:lnTo>
                    <a:lnTo>
                      <a:pt x="6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8757542" y="730967"/>
                <a:ext cx="1191616" cy="647057"/>
              </a:xfrm>
              <a:custGeom>
                <a:rect b="b" l="l" r="r" t="t"/>
                <a:pathLst>
                  <a:path extrusionOk="0" h="3813" w="7022">
                    <a:moveTo>
                      <a:pt x="6632" y="0"/>
                    </a:moveTo>
                    <a:lnTo>
                      <a:pt x="1" y="2924"/>
                    </a:lnTo>
                    <a:lnTo>
                      <a:pt x="391" y="3813"/>
                    </a:lnTo>
                    <a:lnTo>
                      <a:pt x="7022" y="888"/>
                    </a:lnTo>
                    <a:lnTo>
                      <a:pt x="6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4210498" y="195402"/>
                <a:ext cx="727833" cy="638063"/>
              </a:xfrm>
              <a:custGeom>
                <a:rect b="b" l="l" r="r" t="t"/>
                <a:pathLst>
                  <a:path extrusionOk="0" h="3760" w="4289">
                    <a:moveTo>
                      <a:pt x="2696" y="0"/>
                    </a:moveTo>
                    <a:lnTo>
                      <a:pt x="1" y="3440"/>
                    </a:lnTo>
                    <a:lnTo>
                      <a:pt x="414" y="3759"/>
                    </a:lnTo>
                    <a:lnTo>
                      <a:pt x="2948" y="524"/>
                    </a:lnTo>
                    <a:lnTo>
                      <a:pt x="4288" y="524"/>
                    </a:lnTo>
                    <a:lnTo>
                      <a:pt x="4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3932024" y="19086"/>
                <a:ext cx="627541" cy="495008"/>
              </a:xfrm>
              <a:custGeom>
                <a:rect b="b" l="l" r="r" t="t"/>
                <a:pathLst>
                  <a:path extrusionOk="0" h="2917" w="3698">
                    <a:moveTo>
                      <a:pt x="470" y="0"/>
                    </a:moveTo>
                    <a:lnTo>
                      <a:pt x="0" y="675"/>
                    </a:lnTo>
                    <a:lnTo>
                      <a:pt x="3227" y="2917"/>
                    </a:lnTo>
                    <a:lnTo>
                      <a:pt x="3698" y="2242"/>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3699199" y="-507316"/>
                <a:ext cx="711881" cy="890403"/>
              </a:xfrm>
              <a:custGeom>
                <a:rect b="b" l="l" r="r" t="t"/>
                <a:pathLst>
                  <a:path extrusionOk="0" h="5247" w="4195">
                    <a:moveTo>
                      <a:pt x="3534" y="1"/>
                    </a:moveTo>
                    <a:lnTo>
                      <a:pt x="0" y="4758"/>
                    </a:lnTo>
                    <a:lnTo>
                      <a:pt x="662" y="5247"/>
                    </a:lnTo>
                    <a:lnTo>
                      <a:pt x="4195" y="488"/>
                    </a:lnTo>
                    <a:lnTo>
                      <a:pt x="3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6242625" y="2612233"/>
                <a:ext cx="3378338" cy="2325195"/>
              </a:xfrm>
              <a:custGeom>
                <a:rect b="b" l="l" r="r" t="t"/>
                <a:pathLst>
                  <a:path extrusionOk="0" h="13702" w="19908">
                    <a:moveTo>
                      <a:pt x="458" y="1"/>
                    </a:moveTo>
                    <a:lnTo>
                      <a:pt x="1" y="685"/>
                    </a:lnTo>
                    <a:lnTo>
                      <a:pt x="19449" y="13702"/>
                    </a:lnTo>
                    <a:lnTo>
                      <a:pt x="19907" y="13019"/>
                    </a:lnTo>
                    <a:lnTo>
                      <a:pt x="4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6630554" y="2612233"/>
                <a:ext cx="1032779" cy="1480102"/>
              </a:xfrm>
              <a:custGeom>
                <a:rect b="b" l="l" r="r" t="t"/>
                <a:pathLst>
                  <a:path extrusionOk="0" h="8722" w="6086">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4970573" y="121583"/>
                <a:ext cx="3400059" cy="2920155"/>
              </a:xfrm>
              <a:custGeom>
                <a:rect b="b" l="l" r="r" t="t"/>
                <a:pathLst>
                  <a:path extrusionOk="0" h="17208" w="20036">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4868075" y="610312"/>
                <a:ext cx="1097603" cy="313431"/>
              </a:xfrm>
              <a:custGeom>
                <a:rect b="b" l="l" r="r" t="t"/>
                <a:pathLst>
                  <a:path extrusionOk="0" h="1847" w="6468">
                    <a:moveTo>
                      <a:pt x="134" y="1"/>
                    </a:moveTo>
                    <a:lnTo>
                      <a:pt x="1" y="812"/>
                    </a:lnTo>
                    <a:lnTo>
                      <a:pt x="6339" y="1847"/>
                    </a:lnTo>
                    <a:lnTo>
                      <a:pt x="6468" y="1039"/>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6244152" y="791040"/>
                <a:ext cx="326328" cy="194643"/>
              </a:xfrm>
              <a:custGeom>
                <a:rect b="b" l="l" r="r" t="t"/>
                <a:pathLst>
                  <a:path extrusionOk="0" h="1147" w="1923">
                    <a:moveTo>
                      <a:pt x="0" y="1"/>
                    </a:moveTo>
                    <a:lnTo>
                      <a:pt x="0" y="831"/>
                    </a:lnTo>
                    <a:lnTo>
                      <a:pt x="1923" y="1146"/>
                    </a:lnTo>
                    <a:lnTo>
                      <a:pt x="1923" y="3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6802966" y="1761200"/>
                <a:ext cx="460389" cy="314959"/>
              </a:xfrm>
              <a:custGeom>
                <a:rect b="b" l="l" r="r" t="t"/>
                <a:pathLst>
                  <a:path extrusionOk="0" h="1856" w="2713">
                    <a:moveTo>
                      <a:pt x="2362" y="1"/>
                    </a:moveTo>
                    <a:lnTo>
                      <a:pt x="1" y="1114"/>
                    </a:lnTo>
                    <a:lnTo>
                      <a:pt x="347" y="1855"/>
                    </a:lnTo>
                    <a:lnTo>
                      <a:pt x="2713" y="747"/>
                    </a:lnTo>
                    <a:lnTo>
                      <a:pt x="2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7004906" y="1684497"/>
                <a:ext cx="1740757" cy="860875"/>
              </a:xfrm>
              <a:custGeom>
                <a:rect b="b" l="l" r="r" t="t"/>
                <a:pathLst>
                  <a:path extrusionOk="0" h="5073" w="10258">
                    <a:moveTo>
                      <a:pt x="9930" y="0"/>
                    </a:moveTo>
                    <a:lnTo>
                      <a:pt x="1" y="4319"/>
                    </a:lnTo>
                    <a:lnTo>
                      <a:pt x="329" y="5073"/>
                    </a:lnTo>
                    <a:lnTo>
                      <a:pt x="10258" y="750"/>
                    </a:lnTo>
                    <a:lnTo>
                      <a:pt x="9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7624133" y="791040"/>
                <a:ext cx="616172" cy="376728"/>
              </a:xfrm>
              <a:custGeom>
                <a:rect b="b" l="l" r="r" t="t"/>
                <a:pathLst>
                  <a:path extrusionOk="0" h="2220" w="3631">
                    <a:moveTo>
                      <a:pt x="3298" y="1"/>
                    </a:moveTo>
                    <a:lnTo>
                      <a:pt x="0" y="1470"/>
                    </a:lnTo>
                    <a:lnTo>
                      <a:pt x="332" y="2220"/>
                    </a:lnTo>
                    <a:lnTo>
                      <a:pt x="3630" y="755"/>
                    </a:lnTo>
                    <a:lnTo>
                      <a:pt x="3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7431186" y="356614"/>
                <a:ext cx="595299" cy="385722"/>
              </a:xfrm>
              <a:custGeom>
                <a:rect b="b" l="l" r="r" t="t"/>
                <a:pathLst>
                  <a:path extrusionOk="0" h="2273" w="3508">
                    <a:moveTo>
                      <a:pt x="3147" y="0"/>
                    </a:moveTo>
                    <a:lnTo>
                      <a:pt x="0" y="1531"/>
                    </a:lnTo>
                    <a:lnTo>
                      <a:pt x="361" y="2272"/>
                    </a:lnTo>
                    <a:lnTo>
                      <a:pt x="3507" y="736"/>
                    </a:lnTo>
                    <a:lnTo>
                      <a:pt x="3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3611126" y="-920869"/>
                <a:ext cx="5804842" cy="4021322"/>
              </a:xfrm>
              <a:custGeom>
                <a:rect b="b" l="l" r="r" t="t"/>
                <a:pathLst>
                  <a:path extrusionOk="0" h="23697" w="34207">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3794739" y="-1130954"/>
                <a:ext cx="5805691" cy="4021322"/>
              </a:xfrm>
              <a:custGeom>
                <a:rect b="b" l="l" r="r" t="t"/>
                <a:pathLst>
                  <a:path extrusionOk="0" h="23697" w="34212">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8068401" y="2854052"/>
                <a:ext cx="1255083" cy="1497580"/>
              </a:xfrm>
              <a:custGeom>
                <a:rect b="b" l="l" r="r" t="t"/>
                <a:pathLst>
                  <a:path extrusionOk="0" h="8825" w="7396">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2386419" y="-820747"/>
                <a:ext cx="457335" cy="1303277"/>
              </a:xfrm>
              <a:custGeom>
                <a:rect b="b" l="l" r="r" t="t"/>
                <a:pathLst>
                  <a:path extrusionOk="0" h="7680" w="2695">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392813" y="-991802"/>
                <a:ext cx="2078116" cy="2316371"/>
              </a:xfrm>
              <a:custGeom>
                <a:rect b="b" l="l" r="r" t="t"/>
                <a:pathLst>
                  <a:path extrusionOk="0" h="13650" w="12246">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476983" y="-221206"/>
                <a:ext cx="1200101" cy="970330"/>
              </a:xfrm>
              <a:custGeom>
                <a:rect b="b" l="l" r="r" t="t"/>
                <a:pathLst>
                  <a:path extrusionOk="0" h="5718" w="7072">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648960" y="-862153"/>
                <a:ext cx="1255083" cy="1486211"/>
              </a:xfrm>
              <a:custGeom>
                <a:rect b="b" l="l" r="r" t="t"/>
                <a:pathLst>
                  <a:path extrusionOk="0" h="8758" w="7396">
                    <a:moveTo>
                      <a:pt x="6761" y="1"/>
                    </a:moveTo>
                    <a:lnTo>
                      <a:pt x="1" y="8234"/>
                    </a:lnTo>
                    <a:lnTo>
                      <a:pt x="636" y="8758"/>
                    </a:lnTo>
                    <a:lnTo>
                      <a:pt x="7395" y="525"/>
                    </a:lnTo>
                    <a:lnTo>
                      <a:pt x="6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483166" y="335402"/>
                <a:ext cx="1011736" cy="578668"/>
              </a:xfrm>
              <a:custGeom>
                <a:rect b="b" l="l" r="r" t="t"/>
                <a:pathLst>
                  <a:path extrusionOk="0" h="3410" w="5962">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1629399" y="1168447"/>
                <a:ext cx="1897557" cy="2285316"/>
              </a:xfrm>
              <a:custGeom>
                <a:rect b="b" l="l" r="r" t="t"/>
                <a:pathLst>
                  <a:path extrusionOk="0" h="13467" w="11182">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143358" y="1682121"/>
                <a:ext cx="1892976" cy="1294113"/>
              </a:xfrm>
              <a:custGeom>
                <a:rect b="b" l="l" r="r" t="t"/>
                <a:pathLst>
                  <a:path extrusionOk="0" h="7626" w="11155">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487747" y="1088010"/>
                <a:ext cx="1194670" cy="1089119"/>
              </a:xfrm>
              <a:custGeom>
                <a:rect b="b" l="l" r="r" t="t"/>
                <a:pathLst>
                  <a:path extrusionOk="0" h="6418" w="704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600692" y="3407266"/>
                <a:ext cx="1593799" cy="932148"/>
              </a:xfrm>
              <a:custGeom>
                <a:rect b="b" l="l" r="r" t="t"/>
                <a:pathLst>
                  <a:path extrusionOk="0" h="5493" w="9392">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832669" y="3696091"/>
                <a:ext cx="462426" cy="556099"/>
              </a:xfrm>
              <a:custGeom>
                <a:rect b="b" l="l" r="r" t="t"/>
                <a:pathLst>
                  <a:path extrusionOk="0" h="3277" w="2725">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625468" y="2730513"/>
                <a:ext cx="692366" cy="986791"/>
              </a:xfrm>
              <a:custGeom>
                <a:rect b="b" l="l" r="r" t="t"/>
                <a:pathLst>
                  <a:path extrusionOk="0" h="5815" w="408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224886" y="3001519"/>
                <a:ext cx="975591" cy="566620"/>
              </a:xfrm>
              <a:custGeom>
                <a:rect b="b" l="l" r="r" t="t"/>
                <a:pathLst>
                  <a:path extrusionOk="0" h="3339" w="5749">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542560" y="3788067"/>
                <a:ext cx="8079298" cy="920609"/>
              </a:xfrm>
              <a:custGeom>
                <a:rect b="b" l="l" r="r" t="t"/>
                <a:pathLst>
                  <a:path extrusionOk="0" h="5425" w="4761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8191771" y="4755004"/>
                <a:ext cx="1304804" cy="876997"/>
              </a:xfrm>
              <a:custGeom>
                <a:rect b="b" l="l" r="r" t="t"/>
                <a:pathLst>
                  <a:path extrusionOk="0" h="5168" w="7689">
                    <a:moveTo>
                      <a:pt x="432" y="1"/>
                    </a:moveTo>
                    <a:lnTo>
                      <a:pt x="1" y="698"/>
                    </a:lnTo>
                    <a:lnTo>
                      <a:pt x="7254" y="5167"/>
                    </a:lnTo>
                    <a:lnTo>
                      <a:pt x="7688" y="4466"/>
                    </a:lnTo>
                    <a:lnTo>
                      <a:pt x="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542560" y="4027511"/>
                <a:ext cx="10039134" cy="1844612"/>
              </a:xfrm>
              <a:custGeom>
                <a:rect b="b" l="l" r="r" t="t"/>
                <a:pathLst>
                  <a:path extrusionOk="0" h="10870" w="59159">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7813176" y="4197717"/>
                <a:ext cx="348898" cy="265237"/>
              </a:xfrm>
              <a:custGeom>
                <a:rect b="b" l="l" r="r" t="t"/>
                <a:pathLst>
                  <a:path extrusionOk="0" h="1563" w="2056">
                    <a:moveTo>
                      <a:pt x="1811" y="1"/>
                    </a:moveTo>
                    <a:lnTo>
                      <a:pt x="0" y="1185"/>
                    </a:lnTo>
                    <a:lnTo>
                      <a:pt x="248" y="1562"/>
                    </a:lnTo>
                    <a:lnTo>
                      <a:pt x="2055" y="378"/>
                    </a:lnTo>
                    <a:lnTo>
                      <a:pt x="1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8136110" y="4240651"/>
                <a:ext cx="91976" cy="366207"/>
              </a:xfrm>
              <a:custGeom>
                <a:rect b="b" l="l" r="r" t="t"/>
                <a:pathLst>
                  <a:path extrusionOk="0" h="2158" w="542">
                    <a:moveTo>
                      <a:pt x="95" y="0"/>
                    </a:moveTo>
                    <a:lnTo>
                      <a:pt x="1" y="2135"/>
                    </a:lnTo>
                    <a:lnTo>
                      <a:pt x="445" y="2157"/>
                    </a:lnTo>
                    <a:lnTo>
                      <a:pt x="542" y="23"/>
                    </a:ln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7425926" y="4350106"/>
                <a:ext cx="909239" cy="642475"/>
              </a:xfrm>
              <a:custGeom>
                <a:rect b="b" l="l" r="r" t="t"/>
                <a:pathLst>
                  <a:path extrusionOk="0" h="3786" w="5358">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1690490" y="3794855"/>
                <a:ext cx="958282" cy="862403"/>
              </a:xfrm>
              <a:custGeom>
                <a:rect b="b" l="l" r="r" t="t"/>
                <a:pathLst>
                  <a:path extrusionOk="0" h="5082" w="5647">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2316334" y="3771437"/>
                <a:ext cx="445286" cy="681675"/>
              </a:xfrm>
              <a:custGeom>
                <a:rect b="b" l="l" r="r" t="t"/>
                <a:pathLst>
                  <a:path extrusionOk="0" h="4017" w="2624">
                    <a:moveTo>
                      <a:pt x="1895" y="0"/>
                    </a:moveTo>
                    <a:lnTo>
                      <a:pt x="0" y="3640"/>
                    </a:lnTo>
                    <a:lnTo>
                      <a:pt x="729" y="4017"/>
                    </a:lnTo>
                    <a:lnTo>
                      <a:pt x="2624" y="382"/>
                    </a:lnTo>
                    <a:lnTo>
                      <a:pt x="1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2770614" y="3759389"/>
                <a:ext cx="664366" cy="354159"/>
              </a:xfrm>
              <a:custGeom>
                <a:rect b="b" l="l" r="r" t="t"/>
                <a:pathLst>
                  <a:path extrusionOk="0" h="2087" w="3915">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4770839" y="1552473"/>
                <a:ext cx="602935" cy="658596"/>
              </a:xfrm>
              <a:custGeom>
                <a:rect b="b" l="l" r="r" t="t"/>
                <a:pathLst>
                  <a:path extrusionOk="0" h="3881" w="3553">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5137894" y="3141011"/>
                <a:ext cx="523347" cy="1002743"/>
              </a:xfrm>
              <a:custGeom>
                <a:rect b="b" l="l" r="r" t="t"/>
                <a:pathLst>
                  <a:path extrusionOk="0" h="5909" w="3084">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5696539" y="3569667"/>
                <a:ext cx="617869" cy="728342"/>
              </a:xfrm>
              <a:custGeom>
                <a:rect b="b" l="l" r="r" t="t"/>
                <a:pathLst>
                  <a:path extrusionOk="0" h="4292" w="3641">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1765666" y="4696967"/>
                <a:ext cx="506377" cy="1230986"/>
              </a:xfrm>
              <a:custGeom>
                <a:rect b="b" l="l" r="r" t="t"/>
                <a:pathLst>
                  <a:path extrusionOk="0" h="7254" w="2984">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1243167" y="5082350"/>
                <a:ext cx="702039" cy="240122"/>
              </a:xfrm>
              <a:custGeom>
                <a:rect b="b" l="l" r="r" t="t"/>
                <a:pathLst>
                  <a:path extrusionOk="0" h="1415" w="4137">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1188185" y="5299733"/>
                <a:ext cx="463953" cy="752439"/>
              </a:xfrm>
              <a:custGeom>
                <a:rect b="b" l="l" r="r" t="t"/>
                <a:pathLst>
                  <a:path extrusionOk="0" h="4434" w="2734">
                    <a:moveTo>
                      <a:pt x="736" y="0"/>
                    </a:moveTo>
                    <a:lnTo>
                      <a:pt x="0" y="359"/>
                    </a:lnTo>
                    <a:lnTo>
                      <a:pt x="1998" y="4434"/>
                    </a:lnTo>
                    <a:lnTo>
                      <a:pt x="2734" y="4069"/>
                    </a:lnTo>
                    <a:lnTo>
                      <a:pt x="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1795193" y="4448530"/>
                <a:ext cx="1078767" cy="593772"/>
              </a:xfrm>
              <a:custGeom>
                <a:rect b="b" l="l" r="r" t="t"/>
                <a:pathLst>
                  <a:path extrusionOk="0" h="3499" w="6357">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2088261" y="3621424"/>
                <a:ext cx="244195" cy="319710"/>
              </a:xfrm>
              <a:custGeom>
                <a:rect b="b" l="l" r="r" t="t"/>
                <a:pathLst>
                  <a:path extrusionOk="0" h="1884" w="1439">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2275607" y="1887795"/>
                <a:ext cx="527420" cy="104873"/>
              </a:xfrm>
              <a:custGeom>
                <a:rect b="b" l="l" r="r" t="t"/>
                <a:pathLst>
                  <a:path extrusionOk="0" h="618" w="3108">
                    <a:moveTo>
                      <a:pt x="1" y="1"/>
                    </a:moveTo>
                    <a:lnTo>
                      <a:pt x="1" y="617"/>
                    </a:lnTo>
                    <a:lnTo>
                      <a:pt x="3108" y="617"/>
                    </a:lnTo>
                    <a:lnTo>
                      <a:pt x="3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5564005" y="4525912"/>
                <a:ext cx="1002743" cy="540487"/>
              </a:xfrm>
              <a:custGeom>
                <a:rect b="b" l="l" r="r" t="t"/>
                <a:pathLst>
                  <a:path extrusionOk="0" h="3185" w="5909">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4662402" y="4273911"/>
                <a:ext cx="755833" cy="693045"/>
              </a:xfrm>
              <a:custGeom>
                <a:rect b="b" l="l" r="r" t="t"/>
                <a:pathLst>
                  <a:path extrusionOk="0" h="4084" w="4454">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4593844" y="4495706"/>
                <a:ext cx="528268" cy="1285289"/>
              </a:xfrm>
              <a:custGeom>
                <a:rect b="b" l="l" r="r" t="t"/>
                <a:pathLst>
                  <a:path extrusionOk="0" h="7574" w="3113">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5881848" y="5075053"/>
                <a:ext cx="762451" cy="725457"/>
              </a:xfrm>
              <a:custGeom>
                <a:rect b="b" l="l" r="r" t="t"/>
                <a:pathLst>
                  <a:path extrusionOk="0" h="4275" w="4493">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6192225" y="5185866"/>
                <a:ext cx="186158" cy="619226"/>
              </a:xfrm>
              <a:custGeom>
                <a:rect b="b" l="l" r="r" t="t"/>
                <a:pathLst>
                  <a:path extrusionOk="0" h="3649" w="1097">
                    <a:moveTo>
                      <a:pt x="507" y="0"/>
                    </a:moveTo>
                    <a:lnTo>
                      <a:pt x="1" y="3564"/>
                    </a:lnTo>
                    <a:lnTo>
                      <a:pt x="591" y="3649"/>
                    </a:lnTo>
                    <a:lnTo>
                      <a:pt x="1097" y="86"/>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15"/>
            <p:cNvSpPr/>
            <p:nvPr/>
          </p:nvSpPr>
          <p:spPr>
            <a:xfrm>
              <a:off x="-531102" y="-214000"/>
              <a:ext cx="5020575" cy="2140750"/>
            </a:xfrm>
            <a:custGeom>
              <a:rect b="b" l="l" r="r" t="t"/>
              <a:pathLst>
                <a:path extrusionOk="0" h="85630" w="200823">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422" name="Google Shape;422;p15"/>
          <p:cNvSpPr/>
          <p:nvPr/>
        </p:nvSpPr>
        <p:spPr>
          <a:xfrm flipH="1" rot="10800000">
            <a:off x="-17150" y="4050"/>
            <a:ext cx="9186900" cy="5166000"/>
          </a:xfrm>
          <a:prstGeom prst="rect">
            <a:avLst/>
          </a:prstGeom>
          <a:solidFill>
            <a:srgbClr val="00ABBF">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txBox="1"/>
          <p:nvPr>
            <p:ph idx="1" type="subTitle"/>
          </p:nvPr>
        </p:nvSpPr>
        <p:spPr>
          <a:xfrm>
            <a:off x="3666095" y="3269800"/>
            <a:ext cx="1828800" cy="9144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rgbClr val="FFFFFF"/>
                </a:solidFill>
              </a:defRPr>
            </a:lvl1pPr>
            <a:lvl2pPr lvl="1" algn="ctr">
              <a:lnSpc>
                <a:spcPct val="100000"/>
              </a:lnSpc>
              <a:spcBef>
                <a:spcPts val="0"/>
              </a:spcBef>
              <a:spcAft>
                <a:spcPts val="0"/>
              </a:spcAft>
              <a:buNone/>
              <a:defRPr>
                <a:solidFill>
                  <a:srgbClr val="FFFFFF"/>
                </a:solidFill>
              </a:defRPr>
            </a:lvl2pPr>
            <a:lvl3pPr lvl="2" algn="ctr">
              <a:lnSpc>
                <a:spcPct val="100000"/>
              </a:lnSpc>
              <a:spcBef>
                <a:spcPts val="0"/>
              </a:spcBef>
              <a:spcAft>
                <a:spcPts val="0"/>
              </a:spcAft>
              <a:buNone/>
              <a:defRPr>
                <a:solidFill>
                  <a:srgbClr val="FFFFFF"/>
                </a:solidFill>
              </a:defRPr>
            </a:lvl3pPr>
            <a:lvl4pPr lvl="3" algn="ctr">
              <a:lnSpc>
                <a:spcPct val="100000"/>
              </a:lnSpc>
              <a:spcBef>
                <a:spcPts val="0"/>
              </a:spcBef>
              <a:spcAft>
                <a:spcPts val="0"/>
              </a:spcAft>
              <a:buNone/>
              <a:defRPr>
                <a:solidFill>
                  <a:srgbClr val="FFFFFF"/>
                </a:solidFill>
              </a:defRPr>
            </a:lvl4pPr>
            <a:lvl5pPr lvl="4" algn="ctr">
              <a:lnSpc>
                <a:spcPct val="100000"/>
              </a:lnSpc>
              <a:spcBef>
                <a:spcPts val="0"/>
              </a:spcBef>
              <a:spcAft>
                <a:spcPts val="0"/>
              </a:spcAft>
              <a:buNone/>
              <a:defRPr>
                <a:solidFill>
                  <a:srgbClr val="FFFFFF"/>
                </a:solidFill>
              </a:defRPr>
            </a:lvl5pPr>
            <a:lvl6pPr lvl="5" algn="ctr">
              <a:lnSpc>
                <a:spcPct val="100000"/>
              </a:lnSpc>
              <a:spcBef>
                <a:spcPts val="0"/>
              </a:spcBef>
              <a:spcAft>
                <a:spcPts val="0"/>
              </a:spcAft>
              <a:buNone/>
              <a:defRPr>
                <a:solidFill>
                  <a:srgbClr val="FFFFFF"/>
                </a:solidFill>
              </a:defRPr>
            </a:lvl6pPr>
            <a:lvl7pPr lvl="6" algn="ctr">
              <a:lnSpc>
                <a:spcPct val="100000"/>
              </a:lnSpc>
              <a:spcBef>
                <a:spcPts val="0"/>
              </a:spcBef>
              <a:spcAft>
                <a:spcPts val="0"/>
              </a:spcAft>
              <a:buNone/>
              <a:defRPr>
                <a:solidFill>
                  <a:srgbClr val="FFFFFF"/>
                </a:solidFill>
              </a:defRPr>
            </a:lvl7pPr>
            <a:lvl8pPr lvl="7" algn="ctr">
              <a:lnSpc>
                <a:spcPct val="100000"/>
              </a:lnSpc>
              <a:spcBef>
                <a:spcPts val="0"/>
              </a:spcBef>
              <a:spcAft>
                <a:spcPts val="0"/>
              </a:spcAft>
              <a:buNone/>
              <a:defRPr>
                <a:solidFill>
                  <a:srgbClr val="FFFFFF"/>
                </a:solidFill>
              </a:defRPr>
            </a:lvl8pPr>
            <a:lvl9pPr lvl="8" algn="ctr">
              <a:lnSpc>
                <a:spcPct val="100000"/>
              </a:lnSpc>
              <a:spcBef>
                <a:spcPts val="0"/>
              </a:spcBef>
              <a:spcAft>
                <a:spcPts val="0"/>
              </a:spcAft>
              <a:buNone/>
              <a:defRPr>
                <a:solidFill>
                  <a:srgbClr val="FFFFFF"/>
                </a:solidFill>
              </a:defRPr>
            </a:lvl9pPr>
          </a:lstStyle>
          <a:p/>
        </p:txBody>
      </p:sp>
      <p:sp>
        <p:nvSpPr>
          <p:cNvPr id="424" name="Google Shape;424;p15"/>
          <p:cNvSpPr txBox="1"/>
          <p:nvPr>
            <p:ph idx="2" type="subTitle"/>
          </p:nvPr>
        </p:nvSpPr>
        <p:spPr>
          <a:xfrm>
            <a:off x="966975" y="2142778"/>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25" name="Google Shape;425;p15"/>
          <p:cNvSpPr txBox="1"/>
          <p:nvPr>
            <p:ph idx="3" type="subTitle"/>
          </p:nvPr>
        </p:nvSpPr>
        <p:spPr>
          <a:xfrm>
            <a:off x="6372151" y="1334404"/>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26" name="Google Shape;426;p15"/>
          <p:cNvSpPr txBox="1"/>
          <p:nvPr>
            <p:ph hasCustomPrompt="1" type="title"/>
          </p:nvPr>
        </p:nvSpPr>
        <p:spPr>
          <a:xfrm>
            <a:off x="943571" y="163791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7" name="Google Shape;427;p15"/>
          <p:cNvSpPr txBox="1"/>
          <p:nvPr>
            <p:ph hasCustomPrompt="1" idx="4" type="title"/>
          </p:nvPr>
        </p:nvSpPr>
        <p:spPr>
          <a:xfrm>
            <a:off x="3849225" y="276579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8" name="Google Shape;428;p15"/>
          <p:cNvSpPr txBox="1"/>
          <p:nvPr>
            <p:ph hasCustomPrompt="1" idx="5" type="title"/>
          </p:nvPr>
        </p:nvSpPr>
        <p:spPr>
          <a:xfrm>
            <a:off x="6553104" y="833644"/>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9" name="Google Shape;429;p15"/>
          <p:cNvSpPr txBox="1"/>
          <p:nvPr>
            <p:ph idx="6" type="title"/>
          </p:nvPr>
        </p:nvSpPr>
        <p:spPr>
          <a:xfrm>
            <a:off x="713232" y="393192"/>
            <a:ext cx="77175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3">
  <p:cSld name="TITLE_AND_TWO_COLUMNS_1_2_1">
    <p:spTree>
      <p:nvGrpSpPr>
        <p:cNvPr id="430" name="Shape 430"/>
        <p:cNvGrpSpPr/>
        <p:nvPr/>
      </p:nvGrpSpPr>
      <p:grpSpPr>
        <a:xfrm>
          <a:off x="0" y="0"/>
          <a:ext cx="0" cy="0"/>
          <a:chOff x="0" y="0"/>
          <a:chExt cx="0" cy="0"/>
        </a:xfrm>
      </p:grpSpPr>
      <p:sp>
        <p:nvSpPr>
          <p:cNvPr id="431" name="Google Shape;431;p16"/>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32" name="Google Shape;432;p16"/>
          <p:cNvSpPr txBox="1"/>
          <p:nvPr>
            <p:ph idx="1" type="subTitle"/>
          </p:nvPr>
        </p:nvSpPr>
        <p:spPr>
          <a:xfrm>
            <a:off x="3561117" y="15185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3" name="Google Shape;433;p16"/>
          <p:cNvSpPr txBox="1"/>
          <p:nvPr>
            <p:ph idx="2" type="subTitle"/>
          </p:nvPr>
        </p:nvSpPr>
        <p:spPr>
          <a:xfrm>
            <a:off x="83279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34" name="Google Shape;434;p16"/>
          <p:cNvSpPr txBox="1"/>
          <p:nvPr>
            <p:ph idx="3" type="subTitle"/>
          </p:nvPr>
        </p:nvSpPr>
        <p:spPr>
          <a:xfrm>
            <a:off x="829987"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5" name="Google Shape;435;p16"/>
          <p:cNvSpPr txBox="1"/>
          <p:nvPr>
            <p:ph idx="4" type="subTitle"/>
          </p:nvPr>
        </p:nvSpPr>
        <p:spPr>
          <a:xfrm>
            <a:off x="352996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36" name="Google Shape;436;p16"/>
          <p:cNvSpPr txBox="1"/>
          <p:nvPr>
            <p:ph idx="5" type="subTitle"/>
          </p:nvPr>
        </p:nvSpPr>
        <p:spPr>
          <a:xfrm>
            <a:off x="6308485"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7" name="Google Shape;437;p16"/>
          <p:cNvSpPr txBox="1"/>
          <p:nvPr>
            <p:ph idx="6" type="subTitle"/>
          </p:nvPr>
        </p:nvSpPr>
        <p:spPr>
          <a:xfrm>
            <a:off x="6310787"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38" name="Google Shape;438;p1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4 Columns">
  <p:cSld name="TITLE_AND_TWO_COLUMNS_1_1">
    <p:spTree>
      <p:nvGrpSpPr>
        <p:cNvPr id="439" name="Shape 439"/>
        <p:cNvGrpSpPr/>
        <p:nvPr/>
      </p:nvGrpSpPr>
      <p:grpSpPr>
        <a:xfrm>
          <a:off x="0" y="0"/>
          <a:ext cx="0" cy="0"/>
          <a:chOff x="0" y="0"/>
          <a:chExt cx="0" cy="0"/>
        </a:xfrm>
      </p:grpSpPr>
      <p:sp>
        <p:nvSpPr>
          <p:cNvPr id="440" name="Google Shape;440;p17"/>
          <p:cNvSpPr/>
          <p:nvPr/>
        </p:nvSpPr>
        <p:spPr>
          <a:xfrm>
            <a:off x="-447675" y="2941300"/>
            <a:ext cx="9810600" cy="2578500"/>
          </a:xfrm>
          <a:prstGeom prst="rect">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42" name="Google Shape;442;p17"/>
          <p:cNvSpPr txBox="1"/>
          <p:nvPr>
            <p:ph idx="1" type="subTitle"/>
          </p:nvPr>
        </p:nvSpPr>
        <p:spPr>
          <a:xfrm>
            <a:off x="823425" y="1625000"/>
            <a:ext cx="1676400" cy="2631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3" name="Google Shape;443;p17"/>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44" name="Google Shape;444;p17"/>
          <p:cNvSpPr txBox="1"/>
          <p:nvPr>
            <p:ph idx="3" type="subTitle"/>
          </p:nvPr>
        </p:nvSpPr>
        <p:spPr>
          <a:xfrm>
            <a:off x="814302" y="370870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45" name="Google Shape;445;p17"/>
          <p:cNvSpPr txBox="1"/>
          <p:nvPr>
            <p:ph idx="4" type="subTitle"/>
          </p:nvPr>
        </p:nvSpPr>
        <p:spPr>
          <a:xfrm>
            <a:off x="823425" y="3436718"/>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6" name="Google Shape;446;p17"/>
          <p:cNvSpPr txBox="1"/>
          <p:nvPr>
            <p:ph idx="5" type="subTitle"/>
          </p:nvPr>
        </p:nvSpPr>
        <p:spPr>
          <a:xfrm>
            <a:off x="6677100" y="1623725"/>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7" name="Google Shape;447;p17"/>
          <p:cNvSpPr txBox="1"/>
          <p:nvPr>
            <p:ph idx="6" type="subTitle"/>
          </p:nvPr>
        </p:nvSpPr>
        <p:spPr>
          <a:xfrm>
            <a:off x="6677219" y="3440043"/>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8" name="Google Shape;448;p17"/>
          <p:cNvSpPr txBox="1"/>
          <p:nvPr>
            <p:ph idx="7" type="subTitle"/>
          </p:nvPr>
        </p:nvSpPr>
        <p:spPr>
          <a:xfrm>
            <a:off x="6677111" y="370758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49" name="Google Shape;449;p17"/>
          <p:cNvSpPr txBox="1"/>
          <p:nvPr>
            <p:ph idx="8" type="subTitle"/>
          </p:nvPr>
        </p:nvSpPr>
        <p:spPr>
          <a:xfrm>
            <a:off x="6676991" y="1917576"/>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50" name="Google Shape;450;p17"/>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olumns">
  <p:cSld name="TITLE_AND_TWO_COLUMNS_1_1_1">
    <p:spTree>
      <p:nvGrpSpPr>
        <p:cNvPr id="451" name="Shape 451"/>
        <p:cNvGrpSpPr/>
        <p:nvPr/>
      </p:nvGrpSpPr>
      <p:grpSpPr>
        <a:xfrm>
          <a:off x="0" y="0"/>
          <a:ext cx="0" cy="0"/>
          <a:chOff x="0" y="0"/>
          <a:chExt cx="0" cy="0"/>
        </a:xfrm>
      </p:grpSpPr>
      <p:sp>
        <p:nvSpPr>
          <p:cNvPr id="452" name="Google Shape;452;p18"/>
          <p:cNvSpPr txBox="1"/>
          <p:nvPr>
            <p:ph type="title"/>
          </p:nvPr>
        </p:nvSpPr>
        <p:spPr>
          <a:xfrm>
            <a:off x="713225" y="385819"/>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53" name="Google Shape;453;p18"/>
          <p:cNvSpPr txBox="1"/>
          <p:nvPr>
            <p:ph idx="1" type="subTitle"/>
          </p:nvPr>
        </p:nvSpPr>
        <p:spPr>
          <a:xfrm>
            <a:off x="1150301" y="1307348"/>
            <a:ext cx="1671300" cy="3474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454" name="Google Shape;454;p18"/>
          <p:cNvSpPr txBox="1"/>
          <p:nvPr>
            <p:ph idx="2" type="subTitle"/>
          </p:nvPr>
        </p:nvSpPr>
        <p:spPr>
          <a:xfrm>
            <a:off x="3731359"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55" name="Google Shape;455;p18"/>
          <p:cNvSpPr txBox="1"/>
          <p:nvPr>
            <p:ph idx="3" type="subTitle"/>
          </p:nvPr>
        </p:nvSpPr>
        <p:spPr>
          <a:xfrm>
            <a:off x="6353955"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56" name="Google Shape;456;p18"/>
          <p:cNvSpPr txBox="1"/>
          <p:nvPr>
            <p:ph idx="4" type="subTitle"/>
          </p:nvPr>
        </p:nvSpPr>
        <p:spPr>
          <a:xfrm>
            <a:off x="914201" y="16546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57" name="Google Shape;457;p18"/>
          <p:cNvSpPr txBox="1"/>
          <p:nvPr>
            <p:ph idx="5" type="subTitle"/>
          </p:nvPr>
        </p:nvSpPr>
        <p:spPr>
          <a:xfrm>
            <a:off x="3520799"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58" name="Google Shape;458;p18"/>
          <p:cNvSpPr txBox="1"/>
          <p:nvPr>
            <p:ph idx="6" type="subTitle"/>
          </p:nvPr>
        </p:nvSpPr>
        <p:spPr>
          <a:xfrm>
            <a:off x="6143355"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59" name="Google Shape;459;p18"/>
          <p:cNvSpPr txBox="1"/>
          <p:nvPr>
            <p:ph idx="7" type="subTitle"/>
          </p:nvPr>
        </p:nvSpPr>
        <p:spPr>
          <a:xfrm>
            <a:off x="914201" y="4087377"/>
            <a:ext cx="2092500" cy="68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solidFill>
                  <a:srgbClr val="FFFFFF"/>
                </a:solidFill>
              </a:defRPr>
            </a:lvl1pPr>
            <a:lvl2pPr lvl="1" rtl="0" algn="ctr">
              <a:spcBef>
                <a:spcPts val="1600"/>
              </a:spcBef>
              <a:spcAft>
                <a:spcPts val="0"/>
              </a:spcAft>
              <a:buNone/>
              <a:defRPr sz="1300">
                <a:solidFill>
                  <a:srgbClr val="FFFFFF"/>
                </a:solidFill>
              </a:defRPr>
            </a:lvl2pPr>
            <a:lvl3pPr lvl="2" rtl="0" algn="ctr">
              <a:spcBef>
                <a:spcPts val="1600"/>
              </a:spcBef>
              <a:spcAft>
                <a:spcPts val="0"/>
              </a:spcAft>
              <a:buNone/>
              <a:defRPr sz="1300">
                <a:solidFill>
                  <a:srgbClr val="FFFFFF"/>
                </a:solidFill>
              </a:defRPr>
            </a:lvl3pPr>
            <a:lvl4pPr lvl="3" rtl="0" algn="ctr">
              <a:spcBef>
                <a:spcPts val="1600"/>
              </a:spcBef>
              <a:spcAft>
                <a:spcPts val="0"/>
              </a:spcAft>
              <a:buNone/>
              <a:defRPr sz="1300">
                <a:solidFill>
                  <a:srgbClr val="FFFFFF"/>
                </a:solidFill>
              </a:defRPr>
            </a:lvl4pPr>
            <a:lvl5pPr lvl="4" rtl="0" algn="ctr">
              <a:spcBef>
                <a:spcPts val="1600"/>
              </a:spcBef>
              <a:spcAft>
                <a:spcPts val="0"/>
              </a:spcAft>
              <a:buNone/>
              <a:defRPr sz="1300">
                <a:solidFill>
                  <a:srgbClr val="FFFFFF"/>
                </a:solidFill>
              </a:defRPr>
            </a:lvl5pPr>
            <a:lvl6pPr lvl="5" rtl="0" algn="ctr">
              <a:spcBef>
                <a:spcPts val="1600"/>
              </a:spcBef>
              <a:spcAft>
                <a:spcPts val="0"/>
              </a:spcAft>
              <a:buNone/>
              <a:defRPr sz="1300">
                <a:solidFill>
                  <a:srgbClr val="FFFFFF"/>
                </a:solidFill>
              </a:defRPr>
            </a:lvl6pPr>
            <a:lvl7pPr lvl="6" rtl="0" algn="ctr">
              <a:spcBef>
                <a:spcPts val="1600"/>
              </a:spcBef>
              <a:spcAft>
                <a:spcPts val="0"/>
              </a:spcAft>
              <a:buNone/>
              <a:defRPr sz="1300">
                <a:solidFill>
                  <a:srgbClr val="FFFFFF"/>
                </a:solidFill>
              </a:defRPr>
            </a:lvl7pPr>
            <a:lvl8pPr lvl="7" rtl="0" algn="ctr">
              <a:spcBef>
                <a:spcPts val="1600"/>
              </a:spcBef>
              <a:spcAft>
                <a:spcPts val="0"/>
              </a:spcAft>
              <a:buNone/>
              <a:defRPr sz="1300">
                <a:solidFill>
                  <a:srgbClr val="FFFFFF"/>
                </a:solidFill>
              </a:defRPr>
            </a:lvl8pPr>
            <a:lvl9pPr lvl="8" rtl="0" algn="ctr">
              <a:spcBef>
                <a:spcPts val="1600"/>
              </a:spcBef>
              <a:spcAft>
                <a:spcPts val="1600"/>
              </a:spcAft>
              <a:buNone/>
              <a:defRPr sz="1300">
                <a:solidFill>
                  <a:srgbClr val="FFFFFF"/>
                </a:solidFill>
              </a:defRPr>
            </a:lvl9pPr>
          </a:lstStyle>
          <a:p/>
        </p:txBody>
      </p:sp>
      <p:sp>
        <p:nvSpPr>
          <p:cNvPr id="460" name="Google Shape;460;p18"/>
          <p:cNvSpPr txBox="1"/>
          <p:nvPr>
            <p:ph idx="8" type="subTitle"/>
          </p:nvPr>
        </p:nvSpPr>
        <p:spPr>
          <a:xfrm>
            <a:off x="1124801" y="3739107"/>
            <a:ext cx="1671300" cy="3426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461" name="Google Shape;461;p18"/>
          <p:cNvSpPr txBox="1"/>
          <p:nvPr>
            <p:ph idx="9" type="subTitle"/>
          </p:nvPr>
        </p:nvSpPr>
        <p:spPr>
          <a:xfrm>
            <a:off x="3731359"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62" name="Google Shape;462;p18"/>
          <p:cNvSpPr txBox="1"/>
          <p:nvPr>
            <p:ph idx="13" type="subTitle"/>
          </p:nvPr>
        </p:nvSpPr>
        <p:spPr>
          <a:xfrm>
            <a:off x="3520799" y="4092585"/>
            <a:ext cx="2092500" cy="6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solidFill>
                  <a:srgbClr val="FFFFFF"/>
                </a:solidFill>
              </a:defRPr>
            </a:lvl1pPr>
            <a:lvl2pPr lvl="1" rtl="0">
              <a:spcBef>
                <a:spcPts val="1600"/>
              </a:spcBef>
              <a:spcAft>
                <a:spcPts val="0"/>
              </a:spcAft>
              <a:buNone/>
              <a:defRPr sz="1300">
                <a:solidFill>
                  <a:srgbClr val="FFFFFF"/>
                </a:solidFill>
              </a:defRPr>
            </a:lvl2pPr>
            <a:lvl3pPr lvl="2" rtl="0">
              <a:spcBef>
                <a:spcPts val="1600"/>
              </a:spcBef>
              <a:spcAft>
                <a:spcPts val="0"/>
              </a:spcAft>
              <a:buNone/>
              <a:defRPr sz="1300">
                <a:solidFill>
                  <a:srgbClr val="FFFFFF"/>
                </a:solidFill>
              </a:defRPr>
            </a:lvl3pPr>
            <a:lvl4pPr lvl="3" rtl="0">
              <a:spcBef>
                <a:spcPts val="1600"/>
              </a:spcBef>
              <a:spcAft>
                <a:spcPts val="0"/>
              </a:spcAft>
              <a:buNone/>
              <a:defRPr sz="1300">
                <a:solidFill>
                  <a:srgbClr val="FFFFFF"/>
                </a:solidFill>
              </a:defRPr>
            </a:lvl4pPr>
            <a:lvl5pPr lvl="4" rtl="0">
              <a:spcBef>
                <a:spcPts val="1600"/>
              </a:spcBef>
              <a:spcAft>
                <a:spcPts val="0"/>
              </a:spcAft>
              <a:buNone/>
              <a:defRPr sz="1300">
                <a:solidFill>
                  <a:srgbClr val="FFFFFF"/>
                </a:solidFill>
              </a:defRPr>
            </a:lvl5pPr>
            <a:lvl6pPr lvl="5" rtl="0">
              <a:spcBef>
                <a:spcPts val="1600"/>
              </a:spcBef>
              <a:spcAft>
                <a:spcPts val="0"/>
              </a:spcAft>
              <a:buNone/>
              <a:defRPr sz="1300">
                <a:solidFill>
                  <a:srgbClr val="FFFFFF"/>
                </a:solidFill>
              </a:defRPr>
            </a:lvl6pPr>
            <a:lvl7pPr lvl="6" rtl="0">
              <a:spcBef>
                <a:spcPts val="1600"/>
              </a:spcBef>
              <a:spcAft>
                <a:spcPts val="0"/>
              </a:spcAft>
              <a:buNone/>
              <a:defRPr sz="1300">
                <a:solidFill>
                  <a:srgbClr val="FFFFFF"/>
                </a:solidFill>
              </a:defRPr>
            </a:lvl7pPr>
            <a:lvl8pPr lvl="7" rtl="0">
              <a:spcBef>
                <a:spcPts val="1600"/>
              </a:spcBef>
              <a:spcAft>
                <a:spcPts val="0"/>
              </a:spcAft>
              <a:buNone/>
              <a:defRPr sz="1300">
                <a:solidFill>
                  <a:srgbClr val="FFFFFF"/>
                </a:solidFill>
              </a:defRPr>
            </a:lvl8pPr>
            <a:lvl9pPr lvl="8" rtl="0">
              <a:spcBef>
                <a:spcPts val="1600"/>
              </a:spcBef>
              <a:spcAft>
                <a:spcPts val="1600"/>
              </a:spcAft>
              <a:buNone/>
              <a:defRPr sz="1300">
                <a:solidFill>
                  <a:srgbClr val="FFFFFF"/>
                </a:solidFill>
              </a:defRPr>
            </a:lvl9pPr>
          </a:lstStyle>
          <a:p/>
        </p:txBody>
      </p:sp>
      <p:sp>
        <p:nvSpPr>
          <p:cNvPr id="463" name="Google Shape;463;p18"/>
          <p:cNvSpPr txBox="1"/>
          <p:nvPr>
            <p:ph idx="14" type="subTitle"/>
          </p:nvPr>
        </p:nvSpPr>
        <p:spPr>
          <a:xfrm>
            <a:off x="6353955"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64" name="Google Shape;464;p18"/>
          <p:cNvSpPr txBox="1"/>
          <p:nvPr>
            <p:ph idx="15" type="subTitle"/>
          </p:nvPr>
        </p:nvSpPr>
        <p:spPr>
          <a:xfrm>
            <a:off x="6143355" y="40925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65" name="Google Shape;465;p18"/>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72133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344520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a:off x="6226749"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69" name="Shape 469"/>
        <p:cNvGrpSpPr/>
        <p:nvPr/>
      </p:nvGrpSpPr>
      <p:grpSpPr>
        <a:xfrm>
          <a:off x="0" y="0"/>
          <a:ext cx="0" cy="0"/>
          <a:chOff x="0" y="0"/>
          <a:chExt cx="0" cy="0"/>
        </a:xfrm>
      </p:grpSpPr>
      <p:sp>
        <p:nvSpPr>
          <p:cNvPr id="470" name="Google Shape;470;p19"/>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72" name="Google Shape;472;p19"/>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473" name="Google Shape;473;p19"/>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474" name="Google Shape;474;p19"/>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5" name="Google Shape;475;p19"/>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6" name="Google Shape;476;p19"/>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477" name="Google Shape;477;p19"/>
          <p:cNvSpPr txBox="1"/>
          <p:nvPr>
            <p:ph idx="6" type="subTitle"/>
          </p:nvPr>
        </p:nvSpPr>
        <p:spPr>
          <a:xfrm>
            <a:off x="5072030" y="3749040"/>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8" name="Google Shape;478;p19"/>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9" name="Google Shape;479;p19"/>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grpSp>
        <p:nvGrpSpPr>
          <p:cNvPr id="480" name="Google Shape;480;p19"/>
          <p:cNvGrpSpPr/>
          <p:nvPr/>
        </p:nvGrpSpPr>
        <p:grpSpPr>
          <a:xfrm rot="-748857">
            <a:off x="7169336" y="3604972"/>
            <a:ext cx="2411057" cy="1590264"/>
            <a:chOff x="7513054" y="3864348"/>
            <a:chExt cx="2411225" cy="1590375"/>
          </a:xfrm>
        </p:grpSpPr>
        <p:sp>
          <p:nvSpPr>
            <p:cNvPr id="481" name="Google Shape;481;p19"/>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19"/>
          <p:cNvSpPr txBox="1"/>
          <p:nvPr>
            <p:ph hasCustomPrompt="1" idx="9" type="title"/>
          </p:nvPr>
        </p:nvSpPr>
        <p:spPr>
          <a:xfrm>
            <a:off x="1495488"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4" name="Google Shape;484;p19"/>
          <p:cNvSpPr txBox="1"/>
          <p:nvPr>
            <p:ph hasCustomPrompt="1" idx="13" type="title"/>
          </p:nvPr>
        </p:nvSpPr>
        <p:spPr>
          <a:xfrm>
            <a:off x="1495488"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5" name="Google Shape;485;p19"/>
          <p:cNvSpPr txBox="1"/>
          <p:nvPr>
            <p:ph hasCustomPrompt="1" idx="14" type="title"/>
          </p:nvPr>
        </p:nvSpPr>
        <p:spPr>
          <a:xfrm>
            <a:off x="5069200"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6" name="Google Shape;486;p19"/>
          <p:cNvSpPr txBox="1"/>
          <p:nvPr>
            <p:ph hasCustomPrompt="1" idx="15" type="title"/>
          </p:nvPr>
        </p:nvSpPr>
        <p:spPr>
          <a:xfrm>
            <a:off x="5069200"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BLANK_1_1">
    <p:bg>
      <p:bgPr>
        <a:solidFill>
          <a:schemeClr val="accent4"/>
        </a:solidFill>
      </p:bgPr>
    </p:bg>
    <p:spTree>
      <p:nvGrpSpPr>
        <p:cNvPr id="487" name="Shape 487"/>
        <p:cNvGrpSpPr/>
        <p:nvPr/>
      </p:nvGrpSpPr>
      <p:grpSpPr>
        <a:xfrm>
          <a:off x="0" y="0"/>
          <a:ext cx="0" cy="0"/>
          <a:chOff x="0" y="0"/>
          <a:chExt cx="0" cy="0"/>
        </a:xfrm>
      </p:grpSpPr>
      <p:sp>
        <p:nvSpPr>
          <p:cNvPr id="488" name="Google Shape;488;p20"/>
          <p:cNvSpPr/>
          <p:nvPr/>
        </p:nvSpPr>
        <p:spPr>
          <a:xfrm flipH="1" rot="10800000">
            <a:off x="-17150" y="4050"/>
            <a:ext cx="9186900" cy="5166000"/>
          </a:xfrm>
          <a:prstGeom prst="rect">
            <a:avLst/>
          </a:prstGeom>
          <a:solidFill>
            <a:srgbClr val="00ABB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0"/>
          <p:cNvSpPr txBox="1"/>
          <p:nvPr>
            <p:ph type="title"/>
          </p:nvPr>
        </p:nvSpPr>
        <p:spPr>
          <a:xfrm>
            <a:off x="3205675" y="844300"/>
            <a:ext cx="5225100" cy="35748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5000"/>
            </a:lvl1pPr>
            <a:lvl2pPr lvl="1" algn="r">
              <a:spcBef>
                <a:spcPts val="0"/>
              </a:spcBef>
              <a:spcAft>
                <a:spcPts val="0"/>
              </a:spcAft>
              <a:buNone/>
              <a:defRPr sz="5000"/>
            </a:lvl2pPr>
            <a:lvl3pPr lvl="2" algn="r">
              <a:spcBef>
                <a:spcPts val="0"/>
              </a:spcBef>
              <a:spcAft>
                <a:spcPts val="0"/>
              </a:spcAft>
              <a:buNone/>
              <a:defRPr sz="5000"/>
            </a:lvl3pPr>
            <a:lvl4pPr lvl="3" algn="r">
              <a:spcBef>
                <a:spcPts val="0"/>
              </a:spcBef>
              <a:spcAft>
                <a:spcPts val="0"/>
              </a:spcAft>
              <a:buNone/>
              <a:defRPr sz="5000"/>
            </a:lvl4pPr>
            <a:lvl5pPr lvl="4" algn="r">
              <a:spcBef>
                <a:spcPts val="0"/>
              </a:spcBef>
              <a:spcAft>
                <a:spcPts val="0"/>
              </a:spcAft>
              <a:buNone/>
              <a:defRPr sz="5000"/>
            </a:lvl5pPr>
            <a:lvl6pPr lvl="5" algn="r">
              <a:spcBef>
                <a:spcPts val="0"/>
              </a:spcBef>
              <a:spcAft>
                <a:spcPts val="0"/>
              </a:spcAft>
              <a:buNone/>
              <a:defRPr sz="5000"/>
            </a:lvl6pPr>
            <a:lvl7pPr lvl="6" algn="r">
              <a:spcBef>
                <a:spcPts val="0"/>
              </a:spcBef>
              <a:spcAft>
                <a:spcPts val="0"/>
              </a:spcAft>
              <a:buNone/>
              <a:defRPr sz="5000"/>
            </a:lvl7pPr>
            <a:lvl8pPr lvl="7" algn="r">
              <a:spcBef>
                <a:spcPts val="0"/>
              </a:spcBef>
              <a:spcAft>
                <a:spcPts val="0"/>
              </a:spcAft>
              <a:buNone/>
              <a:defRPr sz="5000"/>
            </a:lvl8pPr>
            <a:lvl9pPr lvl="8" algn="r">
              <a:spcBef>
                <a:spcPts val="0"/>
              </a:spcBef>
              <a:spcAft>
                <a:spcPts val="0"/>
              </a:spcAft>
              <a:buNone/>
              <a:defRPr sz="5000"/>
            </a:lvl9pPr>
          </a:lstStyle>
          <a:p/>
        </p:txBody>
      </p:sp>
      <p:grpSp>
        <p:nvGrpSpPr>
          <p:cNvPr id="490" name="Google Shape;490;p20"/>
          <p:cNvGrpSpPr/>
          <p:nvPr/>
        </p:nvGrpSpPr>
        <p:grpSpPr>
          <a:xfrm>
            <a:off x="0" y="-4175"/>
            <a:ext cx="1838250" cy="5155625"/>
            <a:chOff x="0" y="-4175"/>
            <a:chExt cx="1838250" cy="5155625"/>
          </a:xfrm>
        </p:grpSpPr>
        <p:sp>
          <p:nvSpPr>
            <p:cNvPr id="491" name="Google Shape;491;p20"/>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 name="Google Shape;31;p3"/>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txBox="1"/>
          <p:nvPr>
            <p:ph hasCustomPrompt="1" type="title"/>
          </p:nvPr>
        </p:nvSpPr>
        <p:spPr>
          <a:xfrm>
            <a:off x="1808700" y="596814"/>
            <a:ext cx="1194600" cy="6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 name="Google Shape;33;p3"/>
          <p:cNvSpPr/>
          <p:nvPr/>
        </p:nvSpPr>
        <p:spPr>
          <a:xfrm>
            <a:off x="131999" y="4154250"/>
            <a:ext cx="4548000" cy="22212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BLANK_1_1_1">
    <p:spTree>
      <p:nvGrpSpPr>
        <p:cNvPr id="493" name="Shape 493"/>
        <p:cNvGrpSpPr/>
        <p:nvPr/>
      </p:nvGrpSpPr>
      <p:grpSpPr>
        <a:xfrm>
          <a:off x="0" y="0"/>
          <a:ext cx="0" cy="0"/>
          <a:chOff x="0" y="0"/>
          <a:chExt cx="0" cy="0"/>
        </a:xfrm>
      </p:grpSpPr>
      <p:sp>
        <p:nvSpPr>
          <p:cNvPr id="494" name="Google Shape;494;p21"/>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21"/>
          <p:cNvGrpSpPr/>
          <p:nvPr/>
        </p:nvGrpSpPr>
        <p:grpSpPr>
          <a:xfrm rot="-748857">
            <a:off x="7169336" y="3604972"/>
            <a:ext cx="2411057" cy="1590264"/>
            <a:chOff x="7513054" y="3864348"/>
            <a:chExt cx="2411225" cy="1590375"/>
          </a:xfrm>
        </p:grpSpPr>
        <p:sp>
          <p:nvSpPr>
            <p:cNvPr id="496" name="Google Shape;496;p21"/>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21"/>
          <p:cNvSpPr txBox="1"/>
          <p:nvPr>
            <p:ph type="title"/>
          </p:nvPr>
        </p:nvSpPr>
        <p:spPr>
          <a:xfrm>
            <a:off x="713232" y="392069"/>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BLANK_1_1_1_1">
    <p:spTree>
      <p:nvGrpSpPr>
        <p:cNvPr id="499" name="Shape 499"/>
        <p:cNvGrpSpPr/>
        <p:nvPr/>
      </p:nvGrpSpPr>
      <p:grpSpPr>
        <a:xfrm>
          <a:off x="0" y="0"/>
          <a:ext cx="0" cy="0"/>
          <a:chOff x="0" y="0"/>
          <a:chExt cx="0" cy="0"/>
        </a:xfrm>
      </p:grpSpPr>
      <p:sp>
        <p:nvSpPr>
          <p:cNvPr id="500" name="Google Shape;500;p22"/>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flipH="1" rot="3327516">
            <a:off x="-5058893" y="194334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BLANK_1_1_1_1_1_2">
    <p:spTree>
      <p:nvGrpSpPr>
        <p:cNvPr id="503" name="Shape 503"/>
        <p:cNvGrpSpPr/>
        <p:nvPr/>
      </p:nvGrpSpPr>
      <p:grpSpPr>
        <a:xfrm>
          <a:off x="0" y="0"/>
          <a:ext cx="0" cy="0"/>
          <a:chOff x="0" y="0"/>
          <a:chExt cx="0" cy="0"/>
        </a:xfrm>
      </p:grpSpPr>
      <p:sp>
        <p:nvSpPr>
          <p:cNvPr id="504" name="Google Shape;504;p23"/>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05" name="Google Shape;505;p23"/>
          <p:cNvSpPr/>
          <p:nvPr/>
        </p:nvSpPr>
        <p:spPr>
          <a:xfrm flipH="1" rot="3327516">
            <a:off x="5667607" y="-1414902"/>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713218"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4873514"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BLANK_1_1_1_1_1_2_1">
    <p:spTree>
      <p:nvGrpSpPr>
        <p:cNvPr id="508" name="Shape 508"/>
        <p:cNvGrpSpPr/>
        <p:nvPr/>
      </p:nvGrpSpPr>
      <p:grpSpPr>
        <a:xfrm>
          <a:off x="0" y="0"/>
          <a:ext cx="0" cy="0"/>
          <a:chOff x="0" y="0"/>
          <a:chExt cx="0" cy="0"/>
        </a:xfrm>
      </p:grpSpPr>
      <p:sp>
        <p:nvSpPr>
          <p:cNvPr id="509" name="Google Shape;509;p2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11" name="Google Shape;511;p2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Numbers">
  <p:cSld name="BLANK_1_1_1_1_1_1">
    <p:spTree>
      <p:nvGrpSpPr>
        <p:cNvPr id="512" name="Shape 512"/>
        <p:cNvGrpSpPr/>
        <p:nvPr/>
      </p:nvGrpSpPr>
      <p:grpSpPr>
        <a:xfrm>
          <a:off x="0" y="0"/>
          <a:ext cx="0" cy="0"/>
          <a:chOff x="0" y="0"/>
          <a:chExt cx="0" cy="0"/>
        </a:xfrm>
      </p:grpSpPr>
      <p:sp>
        <p:nvSpPr>
          <p:cNvPr id="513" name="Google Shape;513;p25"/>
          <p:cNvSpPr/>
          <p:nvPr/>
        </p:nvSpPr>
        <p:spPr>
          <a:xfrm>
            <a:off x="7950" y="4597900"/>
            <a:ext cx="9144000" cy="54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txBox="1"/>
          <p:nvPr>
            <p:ph type="title"/>
          </p:nvPr>
        </p:nvSpPr>
        <p:spPr>
          <a:xfrm>
            <a:off x="713232" y="374904"/>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15" name="Google Shape;515;p25"/>
          <p:cNvSpPr txBox="1"/>
          <p:nvPr>
            <p:ph idx="1" type="subTitle"/>
          </p:nvPr>
        </p:nvSpPr>
        <p:spPr>
          <a:xfrm>
            <a:off x="5290900" y="1979922"/>
            <a:ext cx="18288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rgbClr val="FFFFFF"/>
                </a:solidFill>
              </a:defRPr>
            </a:lvl1pPr>
            <a:lvl2pPr lvl="1">
              <a:lnSpc>
                <a:spcPct val="100000"/>
              </a:lnSpc>
              <a:spcBef>
                <a:spcPts val="0"/>
              </a:spcBef>
              <a:spcAft>
                <a:spcPts val="0"/>
              </a:spcAft>
              <a:buNone/>
              <a:defRPr>
                <a:solidFill>
                  <a:srgbClr val="FFFFFF"/>
                </a:solidFill>
              </a:defRPr>
            </a:lvl2pPr>
            <a:lvl3pPr lvl="2">
              <a:lnSpc>
                <a:spcPct val="100000"/>
              </a:lnSpc>
              <a:spcBef>
                <a:spcPts val="0"/>
              </a:spcBef>
              <a:spcAft>
                <a:spcPts val="0"/>
              </a:spcAft>
              <a:buNone/>
              <a:defRPr>
                <a:solidFill>
                  <a:srgbClr val="FFFFFF"/>
                </a:solidFill>
              </a:defRPr>
            </a:lvl3pPr>
            <a:lvl4pPr lvl="3">
              <a:lnSpc>
                <a:spcPct val="100000"/>
              </a:lnSpc>
              <a:spcBef>
                <a:spcPts val="0"/>
              </a:spcBef>
              <a:spcAft>
                <a:spcPts val="0"/>
              </a:spcAft>
              <a:buNone/>
              <a:defRPr>
                <a:solidFill>
                  <a:srgbClr val="FFFFFF"/>
                </a:solidFill>
              </a:defRPr>
            </a:lvl4pPr>
            <a:lvl5pPr lvl="4">
              <a:lnSpc>
                <a:spcPct val="100000"/>
              </a:lnSpc>
              <a:spcBef>
                <a:spcPts val="0"/>
              </a:spcBef>
              <a:spcAft>
                <a:spcPts val="0"/>
              </a:spcAft>
              <a:buNone/>
              <a:defRPr>
                <a:solidFill>
                  <a:srgbClr val="FFFFFF"/>
                </a:solidFill>
              </a:defRPr>
            </a:lvl5pPr>
            <a:lvl6pPr lvl="5">
              <a:lnSpc>
                <a:spcPct val="100000"/>
              </a:lnSpc>
              <a:spcBef>
                <a:spcPts val="0"/>
              </a:spcBef>
              <a:spcAft>
                <a:spcPts val="0"/>
              </a:spcAft>
              <a:buNone/>
              <a:defRPr>
                <a:solidFill>
                  <a:srgbClr val="FFFFFF"/>
                </a:solidFill>
              </a:defRPr>
            </a:lvl6pPr>
            <a:lvl7pPr lvl="6">
              <a:lnSpc>
                <a:spcPct val="100000"/>
              </a:lnSpc>
              <a:spcBef>
                <a:spcPts val="0"/>
              </a:spcBef>
              <a:spcAft>
                <a:spcPts val="0"/>
              </a:spcAft>
              <a:buNone/>
              <a:defRPr>
                <a:solidFill>
                  <a:srgbClr val="FFFFFF"/>
                </a:solidFill>
              </a:defRPr>
            </a:lvl7pPr>
            <a:lvl8pPr lvl="7">
              <a:lnSpc>
                <a:spcPct val="100000"/>
              </a:lnSpc>
              <a:spcBef>
                <a:spcPts val="0"/>
              </a:spcBef>
              <a:spcAft>
                <a:spcPts val="0"/>
              </a:spcAft>
              <a:buNone/>
              <a:defRPr>
                <a:solidFill>
                  <a:srgbClr val="FFFFFF"/>
                </a:solidFill>
              </a:defRPr>
            </a:lvl8pPr>
            <a:lvl9pPr lvl="8">
              <a:lnSpc>
                <a:spcPct val="100000"/>
              </a:lnSpc>
              <a:spcBef>
                <a:spcPts val="0"/>
              </a:spcBef>
              <a:spcAft>
                <a:spcPts val="0"/>
              </a:spcAft>
              <a:buNone/>
              <a:defRPr>
                <a:solidFill>
                  <a:srgbClr val="FFFFFF"/>
                </a:solidFill>
              </a:defRPr>
            </a:lvl9pPr>
          </a:lstStyle>
          <a:p/>
        </p:txBody>
      </p:sp>
      <p:sp>
        <p:nvSpPr>
          <p:cNvPr id="516" name="Google Shape;516;p25"/>
          <p:cNvSpPr txBox="1"/>
          <p:nvPr>
            <p:ph idx="2" type="subTitle"/>
          </p:nvPr>
        </p:nvSpPr>
        <p:spPr>
          <a:xfrm>
            <a:off x="720739" y="3834325"/>
            <a:ext cx="4147500" cy="576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defRPr>
            </a:lvl1pPr>
            <a:lvl2pPr lvl="1" rtl="0">
              <a:spcBef>
                <a:spcPts val="1600"/>
              </a:spcBef>
              <a:spcAft>
                <a:spcPts val="0"/>
              </a:spcAft>
              <a:buNone/>
              <a:defRPr sz="1200">
                <a:solidFill>
                  <a:srgbClr val="FFFFFF"/>
                </a:solidFill>
              </a:defRPr>
            </a:lvl2pPr>
            <a:lvl3pPr lvl="2" rtl="0">
              <a:spcBef>
                <a:spcPts val="1600"/>
              </a:spcBef>
              <a:spcAft>
                <a:spcPts val="0"/>
              </a:spcAft>
              <a:buNone/>
              <a:defRPr sz="1200">
                <a:solidFill>
                  <a:srgbClr val="FFFFFF"/>
                </a:solidFill>
              </a:defRPr>
            </a:lvl3pPr>
            <a:lvl4pPr lvl="3" rtl="0">
              <a:spcBef>
                <a:spcPts val="1600"/>
              </a:spcBef>
              <a:spcAft>
                <a:spcPts val="0"/>
              </a:spcAft>
              <a:buNone/>
              <a:defRPr sz="1200">
                <a:solidFill>
                  <a:srgbClr val="FFFFFF"/>
                </a:solidFill>
              </a:defRPr>
            </a:lvl4pPr>
            <a:lvl5pPr lvl="4" rtl="0">
              <a:spcBef>
                <a:spcPts val="1600"/>
              </a:spcBef>
              <a:spcAft>
                <a:spcPts val="0"/>
              </a:spcAft>
              <a:buNone/>
              <a:defRPr sz="1200">
                <a:solidFill>
                  <a:srgbClr val="FFFFFF"/>
                </a:solidFill>
              </a:defRPr>
            </a:lvl5pPr>
            <a:lvl6pPr lvl="5" rtl="0">
              <a:spcBef>
                <a:spcPts val="1600"/>
              </a:spcBef>
              <a:spcAft>
                <a:spcPts val="0"/>
              </a:spcAft>
              <a:buNone/>
              <a:defRPr sz="1200">
                <a:solidFill>
                  <a:srgbClr val="FFFFFF"/>
                </a:solidFill>
              </a:defRPr>
            </a:lvl6pPr>
            <a:lvl7pPr lvl="6" rtl="0">
              <a:spcBef>
                <a:spcPts val="1600"/>
              </a:spcBef>
              <a:spcAft>
                <a:spcPts val="0"/>
              </a:spcAft>
              <a:buNone/>
              <a:defRPr sz="1200">
                <a:solidFill>
                  <a:srgbClr val="FFFFFF"/>
                </a:solidFill>
              </a:defRPr>
            </a:lvl7pPr>
            <a:lvl8pPr lvl="7" rtl="0">
              <a:spcBef>
                <a:spcPts val="1600"/>
              </a:spcBef>
              <a:spcAft>
                <a:spcPts val="0"/>
              </a:spcAft>
              <a:buNone/>
              <a:defRPr sz="1200">
                <a:solidFill>
                  <a:srgbClr val="FFFFFF"/>
                </a:solidFill>
              </a:defRPr>
            </a:lvl8pPr>
            <a:lvl9pPr lvl="8" rtl="0">
              <a:spcBef>
                <a:spcPts val="1600"/>
              </a:spcBef>
              <a:spcAft>
                <a:spcPts val="1600"/>
              </a:spcAft>
              <a:buNone/>
              <a:defRPr sz="1200">
                <a:solidFill>
                  <a:srgbClr val="FFFFFF"/>
                </a:solidFill>
              </a:defRPr>
            </a:lvl9pPr>
          </a:lstStyle>
          <a:p/>
        </p:txBody>
      </p:sp>
      <p:sp>
        <p:nvSpPr>
          <p:cNvPr id="517" name="Google Shape;517;p25"/>
          <p:cNvSpPr txBox="1"/>
          <p:nvPr>
            <p:ph idx="3" type="subTitle"/>
          </p:nvPr>
        </p:nvSpPr>
        <p:spPr>
          <a:xfrm>
            <a:off x="5286377" y="3359276"/>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518" name="Google Shape;518;p25"/>
          <p:cNvSpPr txBox="1"/>
          <p:nvPr>
            <p:ph hasCustomPrompt="1" idx="4" type="title"/>
          </p:nvPr>
        </p:nvSpPr>
        <p:spPr>
          <a:xfrm>
            <a:off x="5290529" y="1359570"/>
            <a:ext cx="2099400" cy="576000"/>
          </a:xfrm>
          <a:prstGeom prst="rect">
            <a:avLst/>
          </a:prstGeom>
          <a:solidFill>
            <a:srgbClr val="E83D3D"/>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9" name="Google Shape;519;p25"/>
          <p:cNvSpPr txBox="1"/>
          <p:nvPr>
            <p:ph hasCustomPrompt="1" idx="5" type="title"/>
          </p:nvPr>
        </p:nvSpPr>
        <p:spPr>
          <a:xfrm>
            <a:off x="5286375" y="2739545"/>
            <a:ext cx="1144800" cy="5760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0" name="Google Shape;520;p25"/>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BLANK_1_1_1_1_1_1_1">
    <p:spTree>
      <p:nvGrpSpPr>
        <p:cNvPr id="521" name="Shape 521"/>
        <p:cNvGrpSpPr/>
        <p:nvPr/>
      </p:nvGrpSpPr>
      <p:grpSpPr>
        <a:xfrm>
          <a:off x="0" y="0"/>
          <a:ext cx="0" cy="0"/>
          <a:chOff x="0" y="0"/>
          <a:chExt cx="0" cy="0"/>
        </a:xfrm>
      </p:grpSpPr>
      <p:sp>
        <p:nvSpPr>
          <p:cNvPr id="522" name="Google Shape;522;p26"/>
          <p:cNvSpPr/>
          <p:nvPr/>
        </p:nvSpPr>
        <p:spPr>
          <a:xfrm>
            <a:off x="-38100" y="0"/>
            <a:ext cx="9220200" cy="1311600"/>
          </a:xfrm>
          <a:prstGeom prst="rect">
            <a:avLst/>
          </a:pr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0" y="387100"/>
            <a:ext cx="9898655" cy="1084938"/>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CEB200">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26"/>
          <p:cNvGrpSpPr/>
          <p:nvPr/>
        </p:nvGrpSpPr>
        <p:grpSpPr>
          <a:xfrm>
            <a:off x="4330675" y="950122"/>
            <a:ext cx="1020000" cy="753600"/>
            <a:chOff x="4330675" y="950122"/>
            <a:chExt cx="1020000" cy="753600"/>
          </a:xfrm>
        </p:grpSpPr>
        <p:sp>
          <p:nvSpPr>
            <p:cNvPr id="525" name="Google Shape;525;p26"/>
            <p:cNvSpPr/>
            <p:nvPr/>
          </p:nvSpPr>
          <p:spPr>
            <a:xfrm rot="5400000">
              <a:off x="4463875" y="816922"/>
              <a:ext cx="753600" cy="1020000"/>
            </a:xfrm>
            <a:prstGeom prst="pie">
              <a:avLst>
                <a:gd fmla="val 5366625" name="adj1"/>
                <a:gd fmla="val 16232262"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26" name="Google Shape;526;p26"/>
            <p:cNvSpPr/>
            <p:nvPr/>
          </p:nvSpPr>
          <p:spPr>
            <a:xfrm rot="5400000">
              <a:off x="4545875" y="869375"/>
              <a:ext cx="588300" cy="883200"/>
            </a:xfrm>
            <a:prstGeom prst="pie">
              <a:avLst>
                <a:gd fmla="val 5366625" name="adj1"/>
                <a:gd fmla="val 1622669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527" name="Google Shape;527;p26"/>
          <p:cNvSpPr/>
          <p:nvPr/>
        </p:nvSpPr>
        <p:spPr>
          <a:xfrm>
            <a:off x="-38100" y="1311600"/>
            <a:ext cx="9220200" cy="384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26"/>
          <p:cNvGrpSpPr/>
          <p:nvPr/>
        </p:nvGrpSpPr>
        <p:grpSpPr>
          <a:xfrm>
            <a:off x="3572234" y="1304769"/>
            <a:ext cx="5009553" cy="3840746"/>
            <a:chOff x="3647700" y="1418025"/>
            <a:chExt cx="3459875" cy="3042175"/>
          </a:xfrm>
        </p:grpSpPr>
        <p:sp>
          <p:nvSpPr>
            <p:cNvPr id="529" name="Google Shape;529;p26"/>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26"/>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63" name="Google Shape;563;p26"/>
          <p:cNvSpPr/>
          <p:nvPr/>
        </p:nvSpPr>
        <p:spPr>
          <a:xfrm>
            <a:off x="-5524513"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7524737"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4">
  <p:cSld name="BLANK_1_1_1_1_1_1_1_1">
    <p:spTree>
      <p:nvGrpSpPr>
        <p:cNvPr id="565" name="Shape 565"/>
        <p:cNvGrpSpPr/>
        <p:nvPr/>
      </p:nvGrpSpPr>
      <p:grpSpPr>
        <a:xfrm>
          <a:off x="0" y="0"/>
          <a:ext cx="0" cy="0"/>
          <a:chOff x="0" y="0"/>
          <a:chExt cx="0" cy="0"/>
        </a:xfrm>
      </p:grpSpPr>
      <p:grpSp>
        <p:nvGrpSpPr>
          <p:cNvPr id="566" name="Google Shape;566;p27"/>
          <p:cNvGrpSpPr/>
          <p:nvPr/>
        </p:nvGrpSpPr>
        <p:grpSpPr>
          <a:xfrm>
            <a:off x="-146206" y="971560"/>
            <a:ext cx="9436379" cy="3258279"/>
            <a:chOff x="-604425" y="-5735707"/>
            <a:chExt cx="7499904" cy="2589635"/>
          </a:xfrm>
        </p:grpSpPr>
        <p:sp>
          <p:nvSpPr>
            <p:cNvPr id="567" name="Google Shape;567;p27"/>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rgbClr val="1F424C">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rgbClr val="336574">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27"/>
          <p:cNvSpPr txBox="1"/>
          <p:nvPr>
            <p:ph idx="1" type="subTitle"/>
          </p:nvPr>
        </p:nvSpPr>
        <p:spPr>
          <a:xfrm>
            <a:off x="356111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70" name="Google Shape;570;p27"/>
          <p:cNvSpPr txBox="1"/>
          <p:nvPr>
            <p:ph idx="2" type="subTitle"/>
          </p:nvPr>
        </p:nvSpPr>
        <p:spPr>
          <a:xfrm>
            <a:off x="83280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571" name="Google Shape;571;p27"/>
          <p:cNvSpPr txBox="1"/>
          <p:nvPr>
            <p:ph idx="3" type="subTitle"/>
          </p:nvPr>
        </p:nvSpPr>
        <p:spPr>
          <a:xfrm>
            <a:off x="82998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72" name="Google Shape;572;p27"/>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573" name="Google Shape;573;p27"/>
          <p:cNvSpPr txBox="1"/>
          <p:nvPr>
            <p:ph idx="5" type="subTitle"/>
          </p:nvPr>
        </p:nvSpPr>
        <p:spPr>
          <a:xfrm>
            <a:off x="6308485"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74" name="Google Shape;574;p27"/>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575" name="Google Shape;575;p27"/>
          <p:cNvSpPr/>
          <p:nvPr/>
        </p:nvSpPr>
        <p:spPr>
          <a:xfrm>
            <a:off x="2750" y="3961141"/>
            <a:ext cx="9144000" cy="126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 name="Google Shape;576;p27"/>
          <p:cNvCxnSpPr/>
          <p:nvPr/>
        </p:nvCxnSpPr>
        <p:spPr>
          <a:xfrm>
            <a:off x="79449" y="4593843"/>
            <a:ext cx="9269400" cy="0"/>
          </a:xfrm>
          <a:prstGeom prst="straightConnector1">
            <a:avLst/>
          </a:prstGeom>
          <a:noFill/>
          <a:ln cap="flat" cmpd="sng" w="152400">
            <a:solidFill>
              <a:schemeClr val="dk2"/>
            </a:solidFill>
            <a:prstDash val="dash"/>
            <a:round/>
            <a:headEnd len="med" w="med" type="none"/>
            <a:tailEnd len="med" w="med" type="none"/>
          </a:ln>
        </p:spPr>
      </p:cxnSp>
      <p:sp>
        <p:nvSpPr>
          <p:cNvPr id="577" name="Google Shape;577;p27"/>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1">
  <p:cSld name="CUSTOM">
    <p:spTree>
      <p:nvGrpSpPr>
        <p:cNvPr id="578" name="Shape 578"/>
        <p:cNvGrpSpPr/>
        <p:nvPr/>
      </p:nvGrpSpPr>
      <p:grpSpPr>
        <a:xfrm>
          <a:off x="0" y="0"/>
          <a:ext cx="0" cy="0"/>
          <a:chOff x="0" y="0"/>
          <a:chExt cx="0" cy="0"/>
        </a:xfrm>
      </p:grpSpPr>
      <p:sp>
        <p:nvSpPr>
          <p:cNvPr id="579" name="Google Shape;579;p28"/>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81" name="Google Shape;581;p28"/>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txBox="1"/>
          <p:nvPr>
            <p:ph idx="1" type="body"/>
          </p:nvPr>
        </p:nvSpPr>
        <p:spPr>
          <a:xfrm>
            <a:off x="4584675" y="790575"/>
            <a:ext cx="3748200" cy="37962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583" name="Google Shape;583;p28"/>
          <p:cNvSpPr txBox="1"/>
          <p:nvPr>
            <p:ph idx="2" type="body"/>
          </p:nvPr>
        </p:nvSpPr>
        <p:spPr>
          <a:xfrm>
            <a:off x="832600" y="790575"/>
            <a:ext cx="3748200" cy="38088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Clr>
                <a:schemeClr val="accent2"/>
              </a:buClr>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LANK_1_1_1_1_1_1_1_1_1_2">
    <p:spTree>
      <p:nvGrpSpPr>
        <p:cNvPr id="584" name="Shape 584"/>
        <p:cNvGrpSpPr/>
        <p:nvPr/>
      </p:nvGrpSpPr>
      <p:grpSpPr>
        <a:xfrm>
          <a:off x="0" y="0"/>
          <a:ext cx="0" cy="0"/>
          <a:chOff x="0" y="0"/>
          <a:chExt cx="0" cy="0"/>
        </a:xfrm>
      </p:grpSpPr>
      <p:sp>
        <p:nvSpPr>
          <p:cNvPr id="585" name="Google Shape;585;p29"/>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86" name="Google Shape;586;p29"/>
          <p:cNvSpPr txBox="1"/>
          <p:nvPr>
            <p:ph idx="1" type="subTitle"/>
          </p:nvPr>
        </p:nvSpPr>
        <p:spPr>
          <a:xfrm>
            <a:off x="724925" y="1506600"/>
            <a:ext cx="3447300" cy="144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7" name="Google Shape;587;p29"/>
          <p:cNvSpPr txBox="1"/>
          <p:nvPr/>
        </p:nvSpPr>
        <p:spPr>
          <a:xfrm>
            <a:off x="728330" y="3717675"/>
            <a:ext cx="3354000" cy="63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200">
              <a:solidFill>
                <a:srgbClr val="FFFFFF"/>
              </a:solidFill>
              <a:latin typeface="Ubuntu"/>
              <a:ea typeface="Ubuntu"/>
              <a:cs typeface="Ubuntu"/>
              <a:sym typeface="Ubuntu"/>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588" name="Google Shape;588;p29"/>
          <p:cNvSpPr/>
          <p:nvPr/>
        </p:nvSpPr>
        <p:spPr>
          <a:xfrm>
            <a:off x="4572000" y="525"/>
            <a:ext cx="4571302" cy="5143568"/>
          </a:xfrm>
          <a:custGeom>
            <a:rect b="b" l="l" r="r" t="t"/>
            <a:pathLst>
              <a:path extrusionOk="0" h="21470" w="21460">
                <a:moveTo>
                  <a:pt x="0" y="21469"/>
                </a:moveTo>
                <a:lnTo>
                  <a:pt x="21460" y="21469"/>
                </a:lnTo>
                <a:lnTo>
                  <a:pt x="214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flipH="1" rot="10800000">
            <a:off x="4565676" y="-6062"/>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7" name="Google Shape;37;p4"/>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Lato"/>
              <a:buAutoNum type="arabicPeriod"/>
              <a:defRPr sz="1200"/>
            </a:lvl1pPr>
            <a:lvl2pPr indent="-298450" lvl="1" marL="914400">
              <a:spcBef>
                <a:spcPts val="1600"/>
              </a:spcBef>
              <a:spcAft>
                <a:spcPts val="0"/>
              </a:spcAft>
              <a:buClr>
                <a:schemeClr val="lt1"/>
              </a:buClr>
              <a:buSzPts val="1100"/>
              <a:buFont typeface="Muli"/>
              <a:buAutoNum type="alphaLcPeriod"/>
              <a:defRPr/>
            </a:lvl2pPr>
            <a:lvl3pPr indent="-298450" lvl="2" marL="1371600">
              <a:spcBef>
                <a:spcPts val="1600"/>
              </a:spcBef>
              <a:spcAft>
                <a:spcPts val="0"/>
              </a:spcAft>
              <a:buClr>
                <a:schemeClr val="lt1"/>
              </a:buClr>
              <a:buSzPts val="1100"/>
              <a:buFont typeface="Muli"/>
              <a:buAutoNum type="romanLcPeriod"/>
              <a:defRPr/>
            </a:lvl3pPr>
            <a:lvl4pPr indent="-298450" lvl="3" marL="1828800">
              <a:spcBef>
                <a:spcPts val="1600"/>
              </a:spcBef>
              <a:spcAft>
                <a:spcPts val="0"/>
              </a:spcAft>
              <a:buClr>
                <a:schemeClr val="lt1"/>
              </a:buClr>
              <a:buSzPts val="1100"/>
              <a:buFont typeface="Muli"/>
              <a:buAutoNum type="arabicPeriod"/>
              <a:defRPr/>
            </a:lvl4pPr>
            <a:lvl5pPr indent="-298450" lvl="4" marL="2286000">
              <a:spcBef>
                <a:spcPts val="1600"/>
              </a:spcBef>
              <a:spcAft>
                <a:spcPts val="0"/>
              </a:spcAft>
              <a:buClr>
                <a:schemeClr val="lt1"/>
              </a:buClr>
              <a:buSzPts val="1100"/>
              <a:buFont typeface="Muli"/>
              <a:buAutoNum type="alphaLcPeriod"/>
              <a:defRPr/>
            </a:lvl5pPr>
            <a:lvl6pPr indent="-298450" lvl="5" marL="2743200">
              <a:spcBef>
                <a:spcPts val="1600"/>
              </a:spcBef>
              <a:spcAft>
                <a:spcPts val="0"/>
              </a:spcAft>
              <a:buClr>
                <a:schemeClr val="lt1"/>
              </a:buClr>
              <a:buSzPts val="1100"/>
              <a:buFont typeface="Muli"/>
              <a:buAutoNum type="romanLcPeriod"/>
              <a:defRPr/>
            </a:lvl6pPr>
            <a:lvl7pPr indent="-298450" lvl="6" marL="3200400">
              <a:spcBef>
                <a:spcPts val="1600"/>
              </a:spcBef>
              <a:spcAft>
                <a:spcPts val="0"/>
              </a:spcAft>
              <a:buClr>
                <a:schemeClr val="lt1"/>
              </a:buClr>
              <a:buSzPts val="1100"/>
              <a:buFont typeface="Muli"/>
              <a:buAutoNum type="arabicPeriod"/>
              <a:defRPr/>
            </a:lvl7pPr>
            <a:lvl8pPr indent="-298450" lvl="7" marL="3657600">
              <a:spcBef>
                <a:spcPts val="1600"/>
              </a:spcBef>
              <a:spcAft>
                <a:spcPts val="0"/>
              </a:spcAft>
              <a:buClr>
                <a:schemeClr val="lt1"/>
              </a:buClr>
              <a:buSzPts val="1100"/>
              <a:buFont typeface="Muli"/>
              <a:buAutoNum type="alphaLcPeriod"/>
              <a:defRPr/>
            </a:lvl8pPr>
            <a:lvl9pPr indent="-298450" lvl="8" marL="4114800">
              <a:spcBef>
                <a:spcPts val="1600"/>
              </a:spcBef>
              <a:spcAft>
                <a:spcPts val="1600"/>
              </a:spcAft>
              <a:buClr>
                <a:schemeClr val="lt1"/>
              </a:buClr>
              <a:buSzPts val="1100"/>
              <a:buFont typeface="Muli"/>
              <a:buAutoNum type="romanLcPeriod"/>
              <a:defRPr/>
            </a:lvl9pPr>
          </a:lstStyle>
          <a:p/>
        </p:txBody>
      </p:sp>
      <p:sp>
        <p:nvSpPr>
          <p:cNvPr id="38" name="Google Shape;3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 name="Google Shape;39;p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3" name="Google Shape;43;p5"/>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rgbClr val="000000"/>
                </a:solidFill>
                <a:latin typeface="Krona One"/>
                <a:ea typeface="Krona One"/>
                <a:cs typeface="Krona One"/>
                <a:sym typeface="Krona One"/>
              </a:defRPr>
            </a:lvl1pPr>
            <a:lvl2pPr lvl="1">
              <a:lnSpc>
                <a:spcPct val="100000"/>
              </a:lnSpc>
              <a:spcBef>
                <a:spcPts val="0"/>
              </a:spcBef>
              <a:spcAft>
                <a:spcPts val="0"/>
              </a:spcAft>
              <a:buNone/>
              <a:defRPr>
                <a:solidFill>
                  <a:srgbClr val="000000"/>
                </a:solidFill>
                <a:latin typeface="Krona One"/>
                <a:ea typeface="Krona One"/>
                <a:cs typeface="Krona One"/>
                <a:sym typeface="Krona One"/>
              </a:defRPr>
            </a:lvl2pPr>
            <a:lvl3pPr lvl="2">
              <a:lnSpc>
                <a:spcPct val="100000"/>
              </a:lnSpc>
              <a:spcBef>
                <a:spcPts val="0"/>
              </a:spcBef>
              <a:spcAft>
                <a:spcPts val="0"/>
              </a:spcAft>
              <a:buNone/>
              <a:defRPr>
                <a:solidFill>
                  <a:srgbClr val="000000"/>
                </a:solidFill>
                <a:latin typeface="Krona One"/>
                <a:ea typeface="Krona One"/>
                <a:cs typeface="Krona One"/>
                <a:sym typeface="Krona One"/>
              </a:defRPr>
            </a:lvl3pPr>
            <a:lvl4pPr lvl="3">
              <a:lnSpc>
                <a:spcPct val="100000"/>
              </a:lnSpc>
              <a:spcBef>
                <a:spcPts val="0"/>
              </a:spcBef>
              <a:spcAft>
                <a:spcPts val="0"/>
              </a:spcAft>
              <a:buNone/>
              <a:defRPr>
                <a:solidFill>
                  <a:srgbClr val="000000"/>
                </a:solidFill>
                <a:latin typeface="Krona One"/>
                <a:ea typeface="Krona One"/>
                <a:cs typeface="Krona One"/>
                <a:sym typeface="Krona One"/>
              </a:defRPr>
            </a:lvl4pPr>
            <a:lvl5pPr lvl="4">
              <a:lnSpc>
                <a:spcPct val="100000"/>
              </a:lnSpc>
              <a:spcBef>
                <a:spcPts val="0"/>
              </a:spcBef>
              <a:spcAft>
                <a:spcPts val="0"/>
              </a:spcAft>
              <a:buNone/>
              <a:defRPr>
                <a:solidFill>
                  <a:srgbClr val="000000"/>
                </a:solidFill>
                <a:latin typeface="Krona One"/>
                <a:ea typeface="Krona One"/>
                <a:cs typeface="Krona One"/>
                <a:sym typeface="Krona One"/>
              </a:defRPr>
            </a:lvl5pPr>
            <a:lvl6pPr lvl="5">
              <a:lnSpc>
                <a:spcPct val="100000"/>
              </a:lnSpc>
              <a:spcBef>
                <a:spcPts val="0"/>
              </a:spcBef>
              <a:spcAft>
                <a:spcPts val="0"/>
              </a:spcAft>
              <a:buNone/>
              <a:defRPr>
                <a:solidFill>
                  <a:srgbClr val="000000"/>
                </a:solidFill>
                <a:latin typeface="Krona One"/>
                <a:ea typeface="Krona One"/>
                <a:cs typeface="Krona One"/>
                <a:sym typeface="Krona One"/>
              </a:defRPr>
            </a:lvl6pPr>
            <a:lvl7pPr lvl="6">
              <a:lnSpc>
                <a:spcPct val="100000"/>
              </a:lnSpc>
              <a:spcBef>
                <a:spcPts val="0"/>
              </a:spcBef>
              <a:spcAft>
                <a:spcPts val="0"/>
              </a:spcAft>
              <a:buNone/>
              <a:defRPr>
                <a:solidFill>
                  <a:srgbClr val="000000"/>
                </a:solidFill>
                <a:latin typeface="Krona One"/>
                <a:ea typeface="Krona One"/>
                <a:cs typeface="Krona One"/>
                <a:sym typeface="Krona One"/>
              </a:defRPr>
            </a:lvl7pPr>
            <a:lvl8pPr lvl="7">
              <a:lnSpc>
                <a:spcPct val="100000"/>
              </a:lnSpc>
              <a:spcBef>
                <a:spcPts val="0"/>
              </a:spcBef>
              <a:spcAft>
                <a:spcPts val="0"/>
              </a:spcAft>
              <a:buNone/>
              <a:defRPr>
                <a:solidFill>
                  <a:srgbClr val="000000"/>
                </a:solidFill>
                <a:latin typeface="Krona One"/>
                <a:ea typeface="Krona One"/>
                <a:cs typeface="Krona One"/>
                <a:sym typeface="Krona One"/>
              </a:defRPr>
            </a:lvl8pPr>
            <a:lvl9pPr lvl="8">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44" name="Google Shape;44;p5"/>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5" name="Google Shape;45;p5"/>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46" name="Google Shape;46;p5"/>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7" name="Google Shape;47;p5"/>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3389744" y="4759529"/>
            <a:ext cx="563794" cy="390619"/>
            <a:chOff x="3394506" y="4742861"/>
            <a:chExt cx="563794" cy="390619"/>
          </a:xfrm>
        </p:grpSpPr>
        <p:sp>
          <p:nvSpPr>
            <p:cNvPr id="52" name="Google Shape;52;p5"/>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
          <p:cNvSpPr txBox="1"/>
          <p:nvPr>
            <p:ph type="title"/>
          </p:nvPr>
        </p:nvSpPr>
        <p:spPr>
          <a:xfrm>
            <a:off x="713232" y="403213"/>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6" name="Google Shape;5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7" name="Google Shape;57;p6"/>
          <p:cNvSpPr/>
          <p:nvPr/>
        </p:nvSpPr>
        <p:spPr>
          <a:xfrm>
            <a:off x="-55350" y="133755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6"/>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2" name="Google Shape;62;p7"/>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solidFill>
                  <a:srgbClr val="FFFFFF"/>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3" name="Google Shape;63;p7"/>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8"/>
          <p:cNvGrpSpPr/>
          <p:nvPr/>
        </p:nvGrpSpPr>
        <p:grpSpPr>
          <a:xfrm rot="-748857">
            <a:off x="7388874" y="4089847"/>
            <a:ext cx="2411057" cy="1590264"/>
            <a:chOff x="7513054" y="3864348"/>
            <a:chExt cx="2411225" cy="1590375"/>
          </a:xfrm>
        </p:grpSpPr>
        <p:sp>
          <p:nvSpPr>
            <p:cNvPr id="68" name="Google Shape;68;p8"/>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8"/>
          <p:cNvSpPr/>
          <p:nvPr/>
        </p:nvSpPr>
        <p:spPr>
          <a:xfrm rot="-2046914">
            <a:off x="-76090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8"/>
          <p:cNvGrpSpPr/>
          <p:nvPr/>
        </p:nvGrpSpPr>
        <p:grpSpPr>
          <a:xfrm>
            <a:off x="713221" y="551350"/>
            <a:ext cx="7717458" cy="4044300"/>
            <a:chOff x="713225" y="551350"/>
            <a:chExt cx="7980000" cy="4044300"/>
          </a:xfrm>
        </p:grpSpPr>
        <p:sp>
          <p:nvSpPr>
            <p:cNvPr id="72" name="Google Shape;72;p8"/>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dk1"/>
              </a:buClr>
              <a:buSzPts val="4800"/>
              <a:buNone/>
              <a:defRPr b="1" sz="63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3327516">
            <a:off x="3924457" y="116229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9"/>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1600"/>
              </a:spcBef>
              <a:spcAft>
                <a:spcPts val="0"/>
              </a:spcAft>
              <a:buNone/>
              <a:defRPr sz="1600">
                <a:solidFill>
                  <a:schemeClr val="lt1"/>
                </a:solidFill>
              </a:defRPr>
            </a:lvl2pPr>
            <a:lvl3pPr lvl="2" rtl="0" algn="ctr">
              <a:spcBef>
                <a:spcPts val="1600"/>
              </a:spcBef>
              <a:spcAft>
                <a:spcPts val="0"/>
              </a:spcAft>
              <a:buNone/>
              <a:defRPr sz="1600">
                <a:solidFill>
                  <a:schemeClr val="lt1"/>
                </a:solidFill>
              </a:defRPr>
            </a:lvl3pPr>
            <a:lvl4pPr lvl="3" rtl="0" algn="ctr">
              <a:spcBef>
                <a:spcPts val="1600"/>
              </a:spcBef>
              <a:spcAft>
                <a:spcPts val="0"/>
              </a:spcAft>
              <a:buNone/>
              <a:defRPr sz="1600">
                <a:solidFill>
                  <a:schemeClr val="lt1"/>
                </a:solidFill>
              </a:defRPr>
            </a:lvl4pPr>
            <a:lvl5pPr lvl="4" rtl="0" algn="ctr">
              <a:spcBef>
                <a:spcPts val="1600"/>
              </a:spcBef>
              <a:spcAft>
                <a:spcPts val="0"/>
              </a:spcAft>
              <a:buNone/>
              <a:defRPr sz="1600">
                <a:solidFill>
                  <a:schemeClr val="lt1"/>
                </a:solidFill>
              </a:defRPr>
            </a:lvl5pPr>
            <a:lvl6pPr lvl="5" rtl="0" algn="ctr">
              <a:spcBef>
                <a:spcPts val="1600"/>
              </a:spcBef>
              <a:spcAft>
                <a:spcPts val="0"/>
              </a:spcAft>
              <a:buNone/>
              <a:defRPr sz="1600">
                <a:solidFill>
                  <a:schemeClr val="lt1"/>
                </a:solidFill>
              </a:defRPr>
            </a:lvl6pPr>
            <a:lvl7pPr lvl="6" rtl="0" algn="ctr">
              <a:spcBef>
                <a:spcPts val="1600"/>
              </a:spcBef>
              <a:spcAft>
                <a:spcPts val="0"/>
              </a:spcAft>
              <a:buNone/>
              <a:defRPr sz="1600">
                <a:solidFill>
                  <a:schemeClr val="lt1"/>
                </a:solidFill>
              </a:defRPr>
            </a:lvl7pPr>
            <a:lvl8pPr lvl="7" rtl="0" algn="ctr">
              <a:spcBef>
                <a:spcPts val="1600"/>
              </a:spcBef>
              <a:spcAft>
                <a:spcPts val="0"/>
              </a:spcAft>
              <a:buNone/>
              <a:defRPr sz="1600">
                <a:solidFill>
                  <a:schemeClr val="lt1"/>
                </a:solidFill>
              </a:defRPr>
            </a:lvl8pPr>
            <a:lvl9pPr lvl="8" rtl="0"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10"/>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0"/>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94" name="Google Shape;94;p10"/>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000">
                <a:solidFill>
                  <a:srgbClr val="FFFFFF"/>
                </a:solidFill>
              </a:defRPr>
            </a:lvl1pPr>
            <a:lvl2pPr lvl="1" algn="ctr">
              <a:spcBef>
                <a:spcPts val="1600"/>
              </a:spcBef>
              <a:spcAft>
                <a:spcPts val="0"/>
              </a:spcAft>
              <a:buNone/>
              <a:defRPr sz="2000">
                <a:solidFill>
                  <a:srgbClr val="FFFFFF"/>
                </a:solidFill>
              </a:defRPr>
            </a:lvl2pPr>
            <a:lvl3pPr lvl="2" algn="ctr">
              <a:spcBef>
                <a:spcPts val="1600"/>
              </a:spcBef>
              <a:spcAft>
                <a:spcPts val="0"/>
              </a:spcAft>
              <a:buNone/>
              <a:defRPr sz="2000">
                <a:solidFill>
                  <a:srgbClr val="FFFFFF"/>
                </a:solidFill>
              </a:defRPr>
            </a:lvl3pPr>
            <a:lvl4pPr lvl="3" algn="ctr">
              <a:spcBef>
                <a:spcPts val="1600"/>
              </a:spcBef>
              <a:spcAft>
                <a:spcPts val="0"/>
              </a:spcAft>
              <a:buNone/>
              <a:defRPr sz="2000">
                <a:solidFill>
                  <a:srgbClr val="FFFFFF"/>
                </a:solidFill>
              </a:defRPr>
            </a:lvl4pPr>
            <a:lvl5pPr lvl="4" algn="ctr">
              <a:spcBef>
                <a:spcPts val="1600"/>
              </a:spcBef>
              <a:spcAft>
                <a:spcPts val="0"/>
              </a:spcAft>
              <a:buNone/>
              <a:defRPr sz="2000">
                <a:solidFill>
                  <a:srgbClr val="FFFFFF"/>
                </a:solidFill>
              </a:defRPr>
            </a:lvl5pPr>
            <a:lvl6pPr lvl="5" algn="ctr">
              <a:spcBef>
                <a:spcPts val="1600"/>
              </a:spcBef>
              <a:spcAft>
                <a:spcPts val="0"/>
              </a:spcAft>
              <a:buNone/>
              <a:defRPr sz="2000">
                <a:solidFill>
                  <a:srgbClr val="FFFFFF"/>
                </a:solidFill>
              </a:defRPr>
            </a:lvl6pPr>
            <a:lvl7pPr lvl="6" algn="ctr">
              <a:spcBef>
                <a:spcPts val="1600"/>
              </a:spcBef>
              <a:spcAft>
                <a:spcPts val="0"/>
              </a:spcAft>
              <a:buNone/>
              <a:defRPr sz="2000">
                <a:solidFill>
                  <a:srgbClr val="FFFFFF"/>
                </a:solidFill>
              </a:defRPr>
            </a:lvl7pPr>
            <a:lvl8pPr lvl="7" algn="ctr">
              <a:spcBef>
                <a:spcPts val="1600"/>
              </a:spcBef>
              <a:spcAft>
                <a:spcPts val="0"/>
              </a:spcAft>
              <a:buNone/>
              <a:defRPr sz="2000">
                <a:solidFill>
                  <a:srgbClr val="FFFFFF"/>
                </a:solidFill>
              </a:defRPr>
            </a:lvl8pPr>
            <a:lvl9pPr lvl="8" algn="ctr">
              <a:spcBef>
                <a:spcPts val="1600"/>
              </a:spcBef>
              <a:spcAft>
                <a:spcPts val="1600"/>
              </a:spcAft>
              <a:buNone/>
              <a:defRPr sz="2000">
                <a:solidFill>
                  <a:srgbClr val="FFFFFF"/>
                </a:solidFill>
              </a:defRPr>
            </a:lvl9pPr>
          </a:lstStyle>
          <a:p/>
        </p:txBody>
      </p:sp>
      <p:grpSp>
        <p:nvGrpSpPr>
          <p:cNvPr id="95" name="Google Shape;95;p10"/>
          <p:cNvGrpSpPr/>
          <p:nvPr/>
        </p:nvGrpSpPr>
        <p:grpSpPr>
          <a:xfrm>
            <a:off x="-102401" y="-14864"/>
            <a:ext cx="9351942" cy="1191016"/>
            <a:chOff x="-102401" y="-14864"/>
            <a:chExt cx="9351942" cy="1191016"/>
          </a:xfrm>
        </p:grpSpPr>
        <p:grpSp>
          <p:nvGrpSpPr>
            <p:cNvPr id="96" name="Google Shape;96;p10"/>
            <p:cNvGrpSpPr/>
            <p:nvPr/>
          </p:nvGrpSpPr>
          <p:grpSpPr>
            <a:xfrm>
              <a:off x="-102401" y="-14864"/>
              <a:ext cx="9351942" cy="616900"/>
              <a:chOff x="-210400" y="-1360875"/>
              <a:chExt cx="9351942" cy="888777"/>
            </a:xfrm>
          </p:grpSpPr>
          <p:sp>
            <p:nvSpPr>
              <p:cNvPr id="97" name="Google Shape;97;p10"/>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0"/>
          <p:cNvGrpSpPr/>
          <p:nvPr/>
        </p:nvGrpSpPr>
        <p:grpSpPr>
          <a:xfrm>
            <a:off x="100" y="3246656"/>
            <a:ext cx="9143942" cy="2459741"/>
            <a:chOff x="100" y="3246656"/>
            <a:chExt cx="9143942" cy="2459741"/>
          </a:xfrm>
        </p:grpSpPr>
        <p:sp>
          <p:nvSpPr>
            <p:cNvPr id="107" name="Google Shape;107;p10"/>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0"/>
            <p:cNvGrpSpPr/>
            <p:nvPr/>
          </p:nvGrpSpPr>
          <p:grpSpPr>
            <a:xfrm>
              <a:off x="100" y="3246656"/>
              <a:ext cx="9143942" cy="2459741"/>
              <a:chOff x="100" y="3246656"/>
              <a:chExt cx="9143942" cy="2459741"/>
            </a:xfrm>
          </p:grpSpPr>
          <p:sp>
            <p:nvSpPr>
              <p:cNvPr id="111" name="Google Shape;111;p10"/>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rgbClr val="1F424C">
                  <a:alpha val="78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0"/>
              <p:cNvGrpSpPr/>
              <p:nvPr/>
            </p:nvGrpSpPr>
            <p:grpSpPr>
              <a:xfrm>
                <a:off x="311626" y="3246656"/>
                <a:ext cx="2659372" cy="2357382"/>
                <a:chOff x="353753" y="2790099"/>
                <a:chExt cx="3269854" cy="2898539"/>
              </a:xfrm>
            </p:grpSpPr>
            <p:sp>
              <p:nvSpPr>
                <p:cNvPr id="139" name="Google Shape;139;p10"/>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0"/>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 name="Google Shape;143;p10"/>
          <p:cNvSpPr/>
          <p:nvPr/>
        </p:nvSpPr>
        <p:spPr>
          <a:xfrm rot="-2046914">
            <a:off x="-78376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ABB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1pPr>
            <a:lvl2pPr lvl="1">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2pPr>
            <a:lvl3pPr lvl="2">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3pPr>
            <a:lvl4pPr lvl="3">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4pPr>
            <a:lvl5pPr lvl="4">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5pPr>
            <a:lvl6pPr lvl="5">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6pPr>
            <a:lvl7pPr lvl="6">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7pPr>
            <a:lvl8pPr lvl="7">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8pPr>
            <a:lvl9pPr lvl="8">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indent="-317500" lvl="1" marL="914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32.png"/><Relationship Id="rId5"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31.png"/><Relationship Id="rId5"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33.png"/><Relationship Id="rId5"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93" name="Shape 593"/>
        <p:cNvGrpSpPr/>
        <p:nvPr/>
      </p:nvGrpSpPr>
      <p:grpSpPr>
        <a:xfrm>
          <a:off x="0" y="0"/>
          <a:ext cx="0" cy="0"/>
          <a:chOff x="0" y="0"/>
          <a:chExt cx="0" cy="0"/>
        </a:xfrm>
      </p:grpSpPr>
      <p:sp>
        <p:nvSpPr>
          <p:cNvPr id="594" name="Google Shape;594;p30"/>
          <p:cNvSpPr txBox="1"/>
          <p:nvPr>
            <p:ph type="ctrTitle"/>
          </p:nvPr>
        </p:nvSpPr>
        <p:spPr>
          <a:xfrm>
            <a:off x="1566050" y="790575"/>
            <a:ext cx="3607200" cy="344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800"/>
              <a:t>ANALISIS APLIKASI RENTAL MOBIL</a:t>
            </a:r>
            <a:endParaRPr b="1" sz="3800">
              <a:solidFill>
                <a:srgbClr val="FFFFFF"/>
              </a:solidFill>
            </a:endParaRPr>
          </a:p>
          <a:p>
            <a:pPr indent="0" lvl="0" marL="0" rtl="0" algn="l">
              <a:spcBef>
                <a:spcPts val="0"/>
              </a:spcBef>
              <a:spcAft>
                <a:spcPts val="0"/>
              </a:spcAft>
              <a:buNone/>
            </a:pPr>
            <a:r>
              <a:t/>
            </a:r>
            <a:endParaRPr sz="3800">
              <a:solidFill>
                <a:srgbClr val="FFFFFF"/>
              </a:solidFill>
            </a:endParaRPr>
          </a:p>
        </p:txBody>
      </p:sp>
      <p:grpSp>
        <p:nvGrpSpPr>
          <p:cNvPr id="595" name="Google Shape;595;p30"/>
          <p:cNvGrpSpPr/>
          <p:nvPr/>
        </p:nvGrpSpPr>
        <p:grpSpPr>
          <a:xfrm>
            <a:off x="5368096" y="1495716"/>
            <a:ext cx="4704696" cy="3091028"/>
            <a:chOff x="5173120" y="1048631"/>
            <a:chExt cx="5158658" cy="3620319"/>
          </a:xfrm>
        </p:grpSpPr>
        <p:sp>
          <p:nvSpPr>
            <p:cNvPr id="596" name="Google Shape;596;p30"/>
            <p:cNvSpPr/>
            <p:nvPr/>
          </p:nvSpPr>
          <p:spPr>
            <a:xfrm>
              <a:off x="9396814"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0"/>
            <p:cNvGrpSpPr/>
            <p:nvPr/>
          </p:nvGrpSpPr>
          <p:grpSpPr>
            <a:xfrm>
              <a:off x="5173120" y="1048631"/>
              <a:ext cx="5158658" cy="3620319"/>
              <a:chOff x="5173120" y="1048631"/>
              <a:chExt cx="5158658" cy="3620319"/>
            </a:xfrm>
          </p:grpSpPr>
          <p:sp>
            <p:nvSpPr>
              <p:cNvPr id="598" name="Google Shape;598;p30"/>
              <p:cNvSpPr/>
              <p:nvPr/>
            </p:nvSpPr>
            <p:spPr>
              <a:xfrm>
                <a:off x="5467950"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30"/>
              <p:cNvGrpSpPr/>
              <p:nvPr/>
            </p:nvGrpSpPr>
            <p:grpSpPr>
              <a:xfrm>
                <a:off x="5173120" y="1048631"/>
                <a:ext cx="5158658" cy="3231941"/>
                <a:chOff x="5593100" y="1024150"/>
                <a:chExt cx="594425" cy="372425"/>
              </a:xfrm>
            </p:grpSpPr>
            <p:sp>
              <p:nvSpPr>
                <p:cNvPr id="600" name="Google Shape;600;p30"/>
                <p:cNvSpPr/>
                <p:nvPr/>
              </p:nvSpPr>
              <p:spPr>
                <a:xfrm>
                  <a:off x="5593100" y="1117900"/>
                  <a:ext cx="67550" cy="46900"/>
                </a:xfrm>
                <a:custGeom>
                  <a:rect b="b" l="l" r="r" t="t"/>
                  <a:pathLst>
                    <a:path extrusionOk="0" h="1876" w="2702">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5641175" y="1145925"/>
                  <a:ext cx="35275" cy="26175"/>
                </a:xfrm>
                <a:custGeom>
                  <a:rect b="b" l="l" r="r" t="t"/>
                  <a:pathLst>
                    <a:path extrusionOk="0" h="1047" w="1411">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5600675" y="1117900"/>
                  <a:ext cx="59975" cy="35975"/>
                </a:xfrm>
                <a:custGeom>
                  <a:rect b="b" l="l" r="r" t="t"/>
                  <a:pathLst>
                    <a:path extrusionOk="0" h="1439" w="2399">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5599875" y="1146950"/>
                  <a:ext cx="28775" cy="13450"/>
                </a:xfrm>
                <a:custGeom>
                  <a:rect b="b" l="l" r="r" t="t"/>
                  <a:pathLst>
                    <a:path extrusionOk="0" h="538" w="1151">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6119975" y="1117900"/>
                  <a:ext cx="67550" cy="46900"/>
                </a:xfrm>
                <a:custGeom>
                  <a:rect b="b" l="l" r="r" t="t"/>
                  <a:pathLst>
                    <a:path extrusionOk="0" h="1876" w="2702">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6104150" y="1145925"/>
                  <a:ext cx="35300" cy="26175"/>
                </a:xfrm>
                <a:custGeom>
                  <a:rect b="b" l="l" r="r" t="t"/>
                  <a:pathLst>
                    <a:path extrusionOk="0" h="1047" w="1412">
                      <a:moveTo>
                        <a:pt x="634" y="0"/>
                      </a:moveTo>
                      <a:cubicBezTo>
                        <a:pt x="634" y="0"/>
                        <a:pt x="73" y="145"/>
                        <a:pt x="0" y="145"/>
                      </a:cubicBezTo>
                      <a:lnTo>
                        <a:pt x="121" y="1047"/>
                      </a:lnTo>
                      <a:lnTo>
                        <a:pt x="1411" y="754"/>
                      </a:lnTo>
                      <a:lnTo>
                        <a:pt x="6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6119975" y="1117900"/>
                  <a:ext cx="59975" cy="35975"/>
                </a:xfrm>
                <a:custGeom>
                  <a:rect b="b" l="l" r="r" t="t"/>
                  <a:pathLst>
                    <a:path extrusionOk="0" h="1439" w="2399">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6152050" y="1146950"/>
                  <a:ext cx="28675" cy="13450"/>
                </a:xfrm>
                <a:custGeom>
                  <a:rect b="b" l="l" r="r" t="t"/>
                  <a:pathLst>
                    <a:path extrusionOk="0" h="538" w="1147">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5759350" y="1351050"/>
                  <a:ext cx="263375" cy="45525"/>
                </a:xfrm>
                <a:custGeom>
                  <a:rect b="b" l="l" r="r" t="t"/>
                  <a:pathLst>
                    <a:path extrusionOk="0" h="1821" w="10535">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5618975" y="1024150"/>
                  <a:ext cx="544025" cy="363500"/>
                </a:xfrm>
                <a:custGeom>
                  <a:rect b="b" l="l" r="r" t="t"/>
                  <a:pathLst>
                    <a:path extrusionOk="0" h="14540" w="21761">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5684950" y="1155725"/>
                  <a:ext cx="413900" cy="73100"/>
                </a:xfrm>
                <a:custGeom>
                  <a:rect b="b" l="l" r="r" t="t"/>
                  <a:pathLst>
                    <a:path extrusionOk="0" h="2924" w="16556">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5854225" y="1061900"/>
                  <a:ext cx="74925" cy="19450"/>
                </a:xfrm>
                <a:custGeom>
                  <a:rect b="b" l="l" r="r" t="t"/>
                  <a:pathLst>
                    <a:path extrusionOk="0" h="778" w="2997">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5764775" y="1090625"/>
                  <a:ext cx="58575" cy="43875"/>
                </a:xfrm>
                <a:custGeom>
                  <a:rect b="b" l="l" r="r" t="t"/>
                  <a:pathLst>
                    <a:path extrusionOk="0" h="1755" w="2343">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5750050" y="1142075"/>
                  <a:ext cx="87000" cy="11175"/>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5964800" y="1090625"/>
                  <a:ext cx="58625" cy="43875"/>
                </a:xfrm>
                <a:custGeom>
                  <a:rect b="b" l="l" r="r" t="t"/>
                  <a:pathLst>
                    <a:path extrusionOk="0" h="1755" w="2345">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5950125" y="1142075"/>
                  <a:ext cx="86950" cy="11175"/>
                </a:xfrm>
                <a:custGeom>
                  <a:rect b="b" l="l" r="r" t="t"/>
                  <a:pathLst>
                    <a:path extrusionOk="0" h="447" w="3478">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5767525" y="1306600"/>
                  <a:ext cx="255625" cy="43275"/>
                </a:xfrm>
                <a:custGeom>
                  <a:rect b="b" l="l" r="r" t="t"/>
                  <a:pathLst>
                    <a:path extrusionOk="0" h="1731" w="10225">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5810175" y="1279850"/>
                  <a:ext cx="157675" cy="38375"/>
                </a:xfrm>
                <a:custGeom>
                  <a:rect b="b" l="l" r="r" t="t"/>
                  <a:pathLst>
                    <a:path extrusionOk="0" h="1535" w="6307">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5865125" y="1237625"/>
                  <a:ext cx="47775" cy="34325"/>
                </a:xfrm>
                <a:custGeom>
                  <a:rect b="b" l="l" r="r" t="t"/>
                  <a:pathLst>
                    <a:path extrusionOk="0" h="1373" w="1911">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5787125" y="1063350"/>
                  <a:ext cx="208500" cy="64800"/>
                </a:xfrm>
                <a:custGeom>
                  <a:rect b="b" l="l" r="r" t="t"/>
                  <a:pathLst>
                    <a:path extrusionOk="0" h="2592" w="834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5685625" y="1036800"/>
                  <a:ext cx="387775" cy="116450"/>
                </a:xfrm>
                <a:custGeom>
                  <a:rect b="b" l="l" r="r" t="t"/>
                  <a:pathLst>
                    <a:path extrusionOk="0" h="4658" w="15511">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5853144" y="1061735"/>
                  <a:ext cx="76191" cy="19779"/>
                </a:xfrm>
                <a:custGeom>
                  <a:rect b="b" l="l" r="r" t="t"/>
                  <a:pathLst>
                    <a:path extrusionOk="0" h="778" w="2997">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5764150" y="1090148"/>
                  <a:ext cx="58626" cy="44831"/>
                </a:xfrm>
                <a:custGeom>
                  <a:rect b="b" l="l" r="r" t="t"/>
                  <a:pathLst>
                    <a:path extrusionOk="0" h="1755" w="2295">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5748933" y="1141381"/>
                  <a:ext cx="89236" cy="11869"/>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5965413" y="1089800"/>
                  <a:ext cx="58623" cy="45525"/>
                </a:xfrm>
                <a:custGeom>
                  <a:rect b="b" l="l" r="r" t="t"/>
                  <a:pathLst>
                    <a:path extrusionOk="0" h="1755" w="2296">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6033800" y="1094150"/>
                  <a:ext cx="63325" cy="59100"/>
                </a:xfrm>
                <a:custGeom>
                  <a:rect b="b" l="l" r="r" t="t"/>
                  <a:pathLst>
                    <a:path extrusionOk="0" h="2364" w="2533">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5947920" y="1141929"/>
                  <a:ext cx="89237" cy="11468"/>
                </a:xfrm>
                <a:custGeom>
                  <a:rect b="b" l="l" r="r" t="t"/>
                  <a:pathLst>
                    <a:path extrusionOk="0" h="447" w="3478">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5860650" y="1081325"/>
                  <a:ext cx="50950" cy="46825"/>
                </a:xfrm>
                <a:custGeom>
                  <a:rect b="b" l="l" r="r" t="t"/>
                  <a:pathLst>
                    <a:path extrusionOk="0" h="1873" w="2038">
                      <a:moveTo>
                        <a:pt x="1545" y="1"/>
                      </a:moveTo>
                      <a:lnTo>
                        <a:pt x="1" y="1873"/>
                      </a:lnTo>
                      <a:lnTo>
                        <a:pt x="489" y="1873"/>
                      </a:lnTo>
                      <a:lnTo>
                        <a:pt x="2038" y="1"/>
                      </a:ln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5839925" y="1037975"/>
                  <a:ext cx="107125" cy="115275"/>
                </a:xfrm>
                <a:custGeom>
                  <a:rect b="b" l="l" r="r" t="t"/>
                  <a:pathLst>
                    <a:path extrusionOk="0" h="4611" w="4285">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5898263" y="1061735"/>
                  <a:ext cx="30364" cy="19779"/>
                </a:xfrm>
                <a:custGeom>
                  <a:rect b="b" l="l" r="r" t="t"/>
                  <a:pathLst>
                    <a:path extrusionOk="0" h="778" w="1140">
                      <a:moveTo>
                        <a:pt x="644" y="0"/>
                      </a:moveTo>
                      <a:lnTo>
                        <a:pt x="0" y="778"/>
                      </a:lnTo>
                      <a:lnTo>
                        <a:pt x="493" y="778"/>
                      </a:lnTo>
                      <a:lnTo>
                        <a:pt x="1139" y="0"/>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5688125" y="1043075"/>
                  <a:ext cx="99275" cy="109500"/>
                </a:xfrm>
                <a:custGeom>
                  <a:rect b="b" l="l" r="r" t="t"/>
                  <a:pathLst>
                    <a:path extrusionOk="0" h="4380" w="3971">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6026400" y="1085225"/>
                  <a:ext cx="51875" cy="62550"/>
                </a:xfrm>
                <a:custGeom>
                  <a:rect b="b" l="l" r="r" t="t"/>
                  <a:pathLst>
                    <a:path extrusionOk="0" h="2502" w="2075">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6015828" y="1141929"/>
                  <a:ext cx="18500" cy="11469"/>
                </a:xfrm>
                <a:custGeom>
                  <a:rect b="b" l="l" r="r" t="t"/>
                  <a:pathLst>
                    <a:path extrusionOk="0" h="447" w="665">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5894475" y="1064975"/>
                  <a:ext cx="63400" cy="63175"/>
                </a:xfrm>
                <a:custGeom>
                  <a:rect b="b" l="l" r="r" t="t"/>
                  <a:pathLst>
                    <a:path extrusionOk="0" h="2527" w="2536">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5873750" y="1040225"/>
                  <a:ext cx="104950" cy="113025"/>
                </a:xfrm>
                <a:custGeom>
                  <a:rect b="b" l="l" r="r" t="t"/>
                  <a:pathLst>
                    <a:path extrusionOk="0" h="4521" w="4198">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5630250" y="1286850"/>
                  <a:ext cx="151650" cy="88000"/>
                </a:xfrm>
                <a:custGeom>
                  <a:rect b="b" l="l" r="r" t="t"/>
                  <a:pathLst>
                    <a:path extrusionOk="0" h="3520" w="6066">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5656575" y="1295575"/>
                  <a:ext cx="81625" cy="52850"/>
                </a:xfrm>
                <a:custGeom>
                  <a:rect b="b" l="l" r="r" t="t"/>
                  <a:pathLst>
                    <a:path extrusionOk="0" h="2114" w="3265">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5669975" y="1306600"/>
                  <a:ext cx="26425" cy="26500"/>
                </a:xfrm>
                <a:custGeom>
                  <a:rect b="b" l="l" r="r" t="t"/>
                  <a:pathLst>
                    <a:path extrusionOk="0" h="1060" w="1057">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5698975" y="1320350"/>
                  <a:ext cx="18500" cy="18525"/>
                </a:xfrm>
                <a:custGeom>
                  <a:rect b="b" l="l" r="r" t="t"/>
                  <a:pathLst>
                    <a:path extrusionOk="0" h="741" w="74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5709050" y="1243975"/>
                  <a:ext cx="32175" cy="34000"/>
                </a:xfrm>
                <a:custGeom>
                  <a:rect b="b" l="l" r="r" t="t"/>
                  <a:pathLst>
                    <a:path extrusionOk="0" h="1360" w="1287">
                      <a:moveTo>
                        <a:pt x="1286" y="0"/>
                      </a:moveTo>
                      <a:lnTo>
                        <a:pt x="1286" y="0"/>
                      </a:lnTo>
                      <a:cubicBezTo>
                        <a:pt x="1286" y="1"/>
                        <a:pt x="788" y="537"/>
                        <a:pt x="0" y="610"/>
                      </a:cubicBezTo>
                      <a:lnTo>
                        <a:pt x="1107" y="1359"/>
                      </a:lnTo>
                      <a:lnTo>
                        <a:pt x="1286" y="0"/>
                      </a:ln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5640725" y="1186600"/>
                  <a:ext cx="97225" cy="63625"/>
                </a:xfrm>
                <a:custGeom>
                  <a:rect b="b" l="l" r="r" t="t"/>
                  <a:pathLst>
                    <a:path extrusionOk="0" h="2545" w="3889">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5684950" y="1215600"/>
                  <a:ext cx="26425" cy="26425"/>
                </a:xfrm>
                <a:custGeom>
                  <a:rect b="b" l="l" r="r" t="t"/>
                  <a:pathLst>
                    <a:path extrusionOk="0" h="1057" w="1057">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5654675" y="1200800"/>
                  <a:ext cx="31075" cy="31075"/>
                </a:xfrm>
                <a:custGeom>
                  <a:rect b="b" l="l" r="r" t="t"/>
                  <a:pathLst>
                    <a:path extrusionOk="0" h="1243" w="1243">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6000925" y="1286850"/>
                  <a:ext cx="151750" cy="88000"/>
                </a:xfrm>
                <a:custGeom>
                  <a:rect b="b" l="l" r="r" t="t"/>
                  <a:pathLst>
                    <a:path extrusionOk="0" h="3520" w="607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6044625" y="1295575"/>
                  <a:ext cx="81650" cy="52850"/>
                </a:xfrm>
                <a:custGeom>
                  <a:rect b="b" l="l" r="r" t="t"/>
                  <a:pathLst>
                    <a:path extrusionOk="0" h="2114" w="3266">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6086425" y="1306600"/>
                  <a:ext cx="26425" cy="26500"/>
                </a:xfrm>
                <a:custGeom>
                  <a:rect b="b" l="l" r="r" t="t"/>
                  <a:pathLst>
                    <a:path extrusionOk="0" h="1060" w="1057">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6065450" y="1320350"/>
                  <a:ext cx="18500" cy="18525"/>
                </a:xfrm>
                <a:custGeom>
                  <a:rect b="b" l="l" r="r" t="t"/>
                  <a:pathLst>
                    <a:path extrusionOk="0" h="741" w="74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6041700" y="1243975"/>
                  <a:ext cx="32100" cy="34000"/>
                </a:xfrm>
                <a:custGeom>
                  <a:rect b="b" l="l" r="r" t="t"/>
                  <a:pathLst>
                    <a:path extrusionOk="0" h="1360" w="1284">
                      <a:moveTo>
                        <a:pt x="1" y="0"/>
                      </a:moveTo>
                      <a:lnTo>
                        <a:pt x="176" y="1359"/>
                      </a:lnTo>
                      <a:lnTo>
                        <a:pt x="1284" y="610"/>
                      </a:lnTo>
                      <a:cubicBezTo>
                        <a:pt x="499" y="537"/>
                        <a:pt x="1" y="1"/>
                        <a:pt x="1" y="0"/>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a:off x="6044975" y="1186600"/>
                  <a:ext cx="97125" cy="63625"/>
                </a:xfrm>
                <a:custGeom>
                  <a:rect b="b" l="l" r="r" t="t"/>
                  <a:pathLst>
                    <a:path extrusionOk="0" h="2545" w="3885">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a:off x="6071475" y="1215600"/>
                  <a:ext cx="26500" cy="26425"/>
                </a:xfrm>
                <a:custGeom>
                  <a:rect b="b" l="l" r="r" t="t"/>
                  <a:pathLst>
                    <a:path extrusionOk="0" h="1057" w="106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6097100" y="1200800"/>
                  <a:ext cx="31075" cy="31075"/>
                </a:xfrm>
                <a:custGeom>
                  <a:rect b="b" l="l" r="r" t="t"/>
                  <a:pathLst>
                    <a:path extrusionOk="0" h="1243" w="1243">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1" name="Google Shape;651;p30"/>
          <p:cNvSpPr txBox="1"/>
          <p:nvPr/>
        </p:nvSpPr>
        <p:spPr>
          <a:xfrm>
            <a:off x="330425" y="4428025"/>
            <a:ext cx="188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Krona One"/>
                <a:ea typeface="Krona One"/>
                <a:cs typeface="Krona One"/>
                <a:sym typeface="Krona One"/>
              </a:rPr>
              <a:t>SYLFIA PUTRI</a:t>
            </a:r>
            <a:endParaRPr>
              <a:solidFill>
                <a:schemeClr val="lt1"/>
              </a:solidFill>
              <a:latin typeface="Krona One"/>
              <a:ea typeface="Krona One"/>
              <a:cs typeface="Krona One"/>
              <a:sym typeface="Krona One"/>
            </a:endParaRPr>
          </a:p>
          <a:p>
            <a:pPr indent="0" lvl="0" marL="0" rtl="0" algn="l">
              <a:spcBef>
                <a:spcPts val="0"/>
              </a:spcBef>
              <a:spcAft>
                <a:spcPts val="0"/>
              </a:spcAft>
              <a:buNone/>
            </a:pPr>
            <a:r>
              <a:rPr lang="en">
                <a:solidFill>
                  <a:schemeClr val="lt1"/>
                </a:solidFill>
                <a:latin typeface="Krona One"/>
                <a:ea typeface="Krona One"/>
                <a:cs typeface="Krona One"/>
                <a:sym typeface="Krona One"/>
              </a:rPr>
              <a:t>KELAS 3F</a:t>
            </a:r>
            <a:endParaRPr>
              <a:solidFill>
                <a:schemeClr val="lt1"/>
              </a:solidFill>
              <a:latin typeface="Krona One"/>
              <a:ea typeface="Krona One"/>
              <a:cs typeface="Krona One"/>
              <a:sym typeface="Kron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39"/>
          <p:cNvSpPr txBox="1"/>
          <p:nvPr>
            <p:ph type="title"/>
          </p:nvPr>
        </p:nvSpPr>
        <p:spPr>
          <a:xfrm>
            <a:off x="713250" y="547275"/>
            <a:ext cx="7677300" cy="4044300"/>
          </a:xfrm>
          <a:prstGeom prst="rect">
            <a:avLst/>
          </a:prstGeom>
        </p:spPr>
        <p:txBody>
          <a:bodyPr anchorCtr="0" anchor="ctr" bIns="91425" lIns="91425" spcFirstLastPara="1" rIns="91425" wrap="square" tIns="182875">
            <a:noAutofit/>
          </a:bodyPr>
          <a:lstStyle/>
          <a:p>
            <a:pPr indent="0" lvl="0" marL="0" rtl="0" algn="ctr">
              <a:spcBef>
                <a:spcPts val="0"/>
              </a:spcBef>
              <a:spcAft>
                <a:spcPts val="0"/>
              </a:spcAft>
              <a:buNone/>
            </a:pPr>
            <a:r>
              <a:rPr b="0" lang="en" sz="5700">
                <a:latin typeface="Spicy Rice"/>
                <a:ea typeface="Spicy Rice"/>
                <a:cs typeface="Spicy Rice"/>
                <a:sym typeface="Spicy Rice"/>
              </a:rPr>
              <a:t>03 </a:t>
            </a:r>
            <a:r>
              <a:rPr b="0" lang="en" sz="5700">
                <a:solidFill>
                  <a:schemeClr val="accent4"/>
                </a:solidFill>
                <a:latin typeface="Spicy Rice"/>
                <a:ea typeface="Spicy Rice"/>
                <a:cs typeface="Spicy Rice"/>
                <a:sym typeface="Spicy Rice"/>
              </a:rPr>
              <a:t>Activity Diagram</a:t>
            </a:r>
            <a:endParaRPr b="0" sz="5700">
              <a:solidFill>
                <a:schemeClr val="accent4"/>
              </a:solidFill>
              <a:latin typeface="Spicy Rice"/>
              <a:ea typeface="Spicy Rice"/>
              <a:cs typeface="Spicy Rice"/>
              <a:sym typeface="Spicy Rice"/>
            </a:endParaRPr>
          </a:p>
        </p:txBody>
      </p:sp>
      <p:sp>
        <p:nvSpPr>
          <p:cNvPr id="843" name="Google Shape;843;p39"/>
          <p:cNvSpPr txBox="1"/>
          <p:nvPr/>
        </p:nvSpPr>
        <p:spPr>
          <a:xfrm>
            <a:off x="3879175" y="790575"/>
            <a:ext cx="1738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chemeClr val="lt2"/>
              </a:solidFill>
              <a:highlight>
                <a:schemeClr val="dk1"/>
              </a:highlight>
              <a:latin typeface="Krona One"/>
              <a:ea typeface="Krona One"/>
              <a:cs typeface="Krona One"/>
              <a:sym typeface="Krona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40"/>
          <p:cNvSpPr txBox="1"/>
          <p:nvPr>
            <p:ph type="title"/>
          </p:nvPr>
        </p:nvSpPr>
        <p:spPr>
          <a:xfrm>
            <a:off x="954375" y="1400175"/>
            <a:ext cx="7260600" cy="3100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800">
                <a:solidFill>
                  <a:schemeClr val="dk2"/>
                </a:solidFill>
                <a:latin typeface="Ubuntu"/>
                <a:ea typeface="Ubuntu"/>
                <a:cs typeface="Ubuntu"/>
                <a:sym typeface="Ubuntu"/>
              </a:rPr>
              <a:t>Activity Diagram merupakan rancangan aliran aktivitas atau aliran kerja dalam sebuah sistem yang akan dijalankan. Activity Diagram juga digunakan untuk mendefinisikan atau mengelompokan aluran tampilan dari sistem tersebut. Activity Diagram memiliki komponen dengan bentuk tertentu yang dihubungkan dengan tanda panah. Panah tersebut mengarah ke-urutan aktivitas yang terjadi dari awal hingga akhir.</a:t>
            </a:r>
            <a:endParaRPr sz="2700">
              <a:solidFill>
                <a:schemeClr val="dk2"/>
              </a:solidFill>
              <a:latin typeface="Ubuntu"/>
              <a:ea typeface="Ubuntu"/>
              <a:cs typeface="Ubuntu"/>
              <a:sym typeface="Ubuntu"/>
            </a:endParaRPr>
          </a:p>
        </p:txBody>
      </p:sp>
      <p:sp>
        <p:nvSpPr>
          <p:cNvPr id="849" name="Google Shape;849;p40"/>
          <p:cNvSpPr txBox="1"/>
          <p:nvPr>
            <p:ph idx="1" type="subTitle"/>
          </p:nvPr>
        </p:nvSpPr>
        <p:spPr>
          <a:xfrm>
            <a:off x="1418800" y="790586"/>
            <a:ext cx="58602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Apa itu activity Diagram?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41"/>
          <p:cNvSpPr txBox="1"/>
          <p:nvPr>
            <p:ph type="title"/>
          </p:nvPr>
        </p:nvSpPr>
        <p:spPr>
          <a:xfrm>
            <a:off x="421300" y="1623600"/>
            <a:ext cx="3381300" cy="189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Pelanggan</a:t>
            </a:r>
            <a:endParaRPr sz="3000"/>
          </a:p>
          <a:p>
            <a:pPr indent="0" lvl="0" marL="0" rtl="0" algn="l">
              <a:spcBef>
                <a:spcPts val="0"/>
              </a:spcBef>
              <a:spcAft>
                <a:spcPts val="0"/>
              </a:spcAft>
              <a:buNone/>
            </a:pPr>
            <a:r>
              <a:rPr lang="en" sz="3000">
                <a:solidFill>
                  <a:schemeClr val="accent1"/>
                </a:solidFill>
              </a:rPr>
              <a:t>Daftar Akun</a:t>
            </a:r>
            <a:endParaRPr sz="3000">
              <a:solidFill>
                <a:schemeClr val="accent1"/>
              </a:solidFill>
            </a:endParaRPr>
          </a:p>
        </p:txBody>
      </p:sp>
      <p:sp>
        <p:nvSpPr>
          <p:cNvPr id="855" name="Google Shape;855;p41"/>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Activity Diagram</a:t>
            </a:r>
            <a:endParaRPr b="1" sz="2000">
              <a:solidFill>
                <a:schemeClr val="accent4"/>
              </a:solidFill>
              <a:latin typeface="Krona One"/>
              <a:ea typeface="Krona One"/>
              <a:cs typeface="Krona One"/>
              <a:sym typeface="Krona One"/>
            </a:endParaRPr>
          </a:p>
        </p:txBody>
      </p:sp>
      <p:pic>
        <p:nvPicPr>
          <p:cNvPr id="856" name="Google Shape;856;p41"/>
          <p:cNvPicPr preferRelativeResize="0"/>
          <p:nvPr/>
        </p:nvPicPr>
        <p:blipFill>
          <a:blip r:embed="rId3">
            <a:alphaModFix/>
          </a:blip>
          <a:stretch>
            <a:fillRect/>
          </a:stretch>
        </p:blipFill>
        <p:spPr>
          <a:xfrm>
            <a:off x="4314175" y="262350"/>
            <a:ext cx="4205425" cy="4434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42"/>
          <p:cNvSpPr txBox="1"/>
          <p:nvPr>
            <p:ph type="title"/>
          </p:nvPr>
        </p:nvSpPr>
        <p:spPr>
          <a:xfrm>
            <a:off x="320700" y="2142000"/>
            <a:ext cx="3007800" cy="8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Pelanggan</a:t>
            </a:r>
            <a:r>
              <a:rPr lang="en" sz="3000">
                <a:solidFill>
                  <a:schemeClr val="accent1"/>
                </a:solidFill>
              </a:rPr>
              <a:t>Login</a:t>
            </a:r>
            <a:endParaRPr sz="3000">
              <a:solidFill>
                <a:schemeClr val="accent1"/>
              </a:solidFill>
            </a:endParaRPr>
          </a:p>
        </p:txBody>
      </p:sp>
      <p:sp>
        <p:nvSpPr>
          <p:cNvPr id="862" name="Google Shape;862;p42"/>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Activity Diagram</a:t>
            </a:r>
            <a:endParaRPr b="1" sz="2000">
              <a:solidFill>
                <a:schemeClr val="accent4"/>
              </a:solidFill>
              <a:latin typeface="Krona One"/>
              <a:ea typeface="Krona One"/>
              <a:cs typeface="Krona One"/>
              <a:sym typeface="Krona One"/>
            </a:endParaRPr>
          </a:p>
        </p:txBody>
      </p:sp>
      <p:pic>
        <p:nvPicPr>
          <p:cNvPr id="863" name="Google Shape;863;p42"/>
          <p:cNvPicPr preferRelativeResize="0"/>
          <p:nvPr/>
        </p:nvPicPr>
        <p:blipFill>
          <a:blip r:embed="rId3">
            <a:alphaModFix/>
          </a:blip>
          <a:stretch>
            <a:fillRect/>
          </a:stretch>
        </p:blipFill>
        <p:spPr>
          <a:xfrm>
            <a:off x="3801600" y="152400"/>
            <a:ext cx="4588901"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43"/>
          <p:cNvSpPr txBox="1"/>
          <p:nvPr>
            <p:ph type="title"/>
          </p:nvPr>
        </p:nvSpPr>
        <p:spPr>
          <a:xfrm>
            <a:off x="542175" y="1774950"/>
            <a:ext cx="4042500" cy="15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Pelanggan </a:t>
            </a:r>
            <a:r>
              <a:rPr lang="en" sz="3000">
                <a:solidFill>
                  <a:schemeClr val="accent1"/>
                </a:solidFill>
              </a:rPr>
              <a:t>Update Akun</a:t>
            </a:r>
            <a:endParaRPr sz="3000">
              <a:solidFill>
                <a:schemeClr val="accent1"/>
              </a:solidFill>
            </a:endParaRPr>
          </a:p>
        </p:txBody>
      </p:sp>
      <p:sp>
        <p:nvSpPr>
          <p:cNvPr id="869" name="Google Shape;869;p43"/>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Activity Diagram</a:t>
            </a:r>
            <a:endParaRPr b="1" sz="2000">
              <a:solidFill>
                <a:schemeClr val="accent4"/>
              </a:solidFill>
              <a:latin typeface="Krona One"/>
              <a:ea typeface="Krona One"/>
              <a:cs typeface="Krona One"/>
              <a:sym typeface="Krona One"/>
            </a:endParaRPr>
          </a:p>
        </p:txBody>
      </p:sp>
      <p:pic>
        <p:nvPicPr>
          <p:cNvPr id="870" name="Google Shape;870;p43"/>
          <p:cNvPicPr preferRelativeResize="0"/>
          <p:nvPr/>
        </p:nvPicPr>
        <p:blipFill>
          <a:blip r:embed="rId3">
            <a:alphaModFix/>
          </a:blip>
          <a:stretch>
            <a:fillRect/>
          </a:stretch>
        </p:blipFill>
        <p:spPr>
          <a:xfrm>
            <a:off x="4189750" y="200500"/>
            <a:ext cx="3927774" cy="4141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grpSp>
        <p:nvGrpSpPr>
          <p:cNvPr id="875" name="Google Shape;875;p44"/>
          <p:cNvGrpSpPr/>
          <p:nvPr/>
        </p:nvGrpSpPr>
        <p:grpSpPr>
          <a:xfrm>
            <a:off x="-104864" y="3261380"/>
            <a:ext cx="1685216" cy="1882130"/>
            <a:chOff x="1411475" y="323425"/>
            <a:chExt cx="311650" cy="381500"/>
          </a:xfrm>
        </p:grpSpPr>
        <p:sp>
          <p:nvSpPr>
            <p:cNvPr id="876" name="Google Shape;876;p44"/>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 name="Google Shape;884;p44"/>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Activity Diagram</a:t>
            </a:r>
            <a:endParaRPr b="1" sz="2000">
              <a:solidFill>
                <a:schemeClr val="accent4"/>
              </a:solidFill>
              <a:latin typeface="Krona One"/>
              <a:ea typeface="Krona One"/>
              <a:cs typeface="Krona One"/>
              <a:sym typeface="Krona One"/>
            </a:endParaRPr>
          </a:p>
        </p:txBody>
      </p:sp>
      <p:sp>
        <p:nvSpPr>
          <p:cNvPr id="885" name="Google Shape;885;p44"/>
          <p:cNvSpPr txBox="1"/>
          <p:nvPr>
            <p:ph type="title"/>
          </p:nvPr>
        </p:nvSpPr>
        <p:spPr>
          <a:xfrm>
            <a:off x="542175" y="1774950"/>
            <a:ext cx="4042500" cy="15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Pelanggan </a:t>
            </a:r>
            <a:r>
              <a:rPr lang="en" sz="3000">
                <a:solidFill>
                  <a:schemeClr val="accent1"/>
                </a:solidFill>
              </a:rPr>
              <a:t>Sewa</a:t>
            </a:r>
            <a:endParaRPr sz="3000">
              <a:solidFill>
                <a:schemeClr val="accent1"/>
              </a:solidFill>
            </a:endParaRPr>
          </a:p>
        </p:txBody>
      </p:sp>
      <p:pic>
        <p:nvPicPr>
          <p:cNvPr id="886" name="Google Shape;886;p44"/>
          <p:cNvPicPr preferRelativeResize="0"/>
          <p:nvPr/>
        </p:nvPicPr>
        <p:blipFill>
          <a:blip r:embed="rId3">
            <a:alphaModFix/>
          </a:blip>
          <a:stretch>
            <a:fillRect/>
          </a:stretch>
        </p:blipFill>
        <p:spPr>
          <a:xfrm>
            <a:off x="4248575" y="136200"/>
            <a:ext cx="4254526" cy="44505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grpSp>
        <p:nvGrpSpPr>
          <p:cNvPr id="891" name="Google Shape;891;p45"/>
          <p:cNvGrpSpPr/>
          <p:nvPr/>
        </p:nvGrpSpPr>
        <p:grpSpPr>
          <a:xfrm>
            <a:off x="8083505" y="64047"/>
            <a:ext cx="2488958" cy="4881312"/>
            <a:chOff x="-1255789" y="-99025"/>
            <a:chExt cx="2699228" cy="5242522"/>
          </a:xfrm>
        </p:grpSpPr>
        <p:grpSp>
          <p:nvGrpSpPr>
            <p:cNvPr id="892" name="Google Shape;892;p45"/>
            <p:cNvGrpSpPr/>
            <p:nvPr/>
          </p:nvGrpSpPr>
          <p:grpSpPr>
            <a:xfrm>
              <a:off x="-66750" y="-99025"/>
              <a:ext cx="246027" cy="5242522"/>
              <a:chOff x="-66750" y="-99025"/>
              <a:chExt cx="246027" cy="5242522"/>
            </a:xfrm>
          </p:grpSpPr>
          <p:sp>
            <p:nvSpPr>
              <p:cNvPr id="893" name="Google Shape;893;p45"/>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5"/>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45"/>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5"/>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5"/>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5"/>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5"/>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45"/>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Activity Diagram</a:t>
            </a:r>
            <a:endParaRPr b="1" sz="2000">
              <a:solidFill>
                <a:schemeClr val="accent4"/>
              </a:solidFill>
              <a:latin typeface="Krona One"/>
              <a:ea typeface="Krona One"/>
              <a:cs typeface="Krona One"/>
              <a:sym typeface="Krona One"/>
            </a:endParaRPr>
          </a:p>
        </p:txBody>
      </p:sp>
      <p:sp>
        <p:nvSpPr>
          <p:cNvPr id="902" name="Google Shape;902;p45"/>
          <p:cNvSpPr txBox="1"/>
          <p:nvPr>
            <p:ph type="title"/>
          </p:nvPr>
        </p:nvSpPr>
        <p:spPr>
          <a:xfrm>
            <a:off x="455450" y="1774950"/>
            <a:ext cx="3585000" cy="15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Pelanggan </a:t>
            </a:r>
            <a:r>
              <a:rPr lang="en" sz="2500">
                <a:solidFill>
                  <a:schemeClr val="accent1"/>
                </a:solidFill>
              </a:rPr>
              <a:t>Konfirmasi Pengembalian</a:t>
            </a:r>
            <a:endParaRPr sz="2500">
              <a:solidFill>
                <a:schemeClr val="accent1"/>
              </a:solidFill>
            </a:endParaRPr>
          </a:p>
        </p:txBody>
      </p:sp>
      <p:pic>
        <p:nvPicPr>
          <p:cNvPr id="903" name="Google Shape;903;p45"/>
          <p:cNvPicPr preferRelativeResize="0"/>
          <p:nvPr/>
        </p:nvPicPr>
        <p:blipFill>
          <a:blip r:embed="rId3">
            <a:alphaModFix/>
          </a:blip>
          <a:stretch>
            <a:fillRect/>
          </a:stretch>
        </p:blipFill>
        <p:spPr>
          <a:xfrm>
            <a:off x="4040450" y="799838"/>
            <a:ext cx="4979425" cy="3543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46"/>
          <p:cNvSpPr txBox="1"/>
          <p:nvPr>
            <p:ph type="title"/>
          </p:nvPr>
        </p:nvSpPr>
        <p:spPr>
          <a:xfrm>
            <a:off x="421300" y="1623600"/>
            <a:ext cx="3381300" cy="189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Pelanggan</a:t>
            </a:r>
            <a:endParaRPr sz="3000"/>
          </a:p>
          <a:p>
            <a:pPr indent="0" lvl="0" marL="0" rtl="0" algn="l">
              <a:spcBef>
                <a:spcPts val="0"/>
              </a:spcBef>
              <a:spcAft>
                <a:spcPts val="0"/>
              </a:spcAft>
              <a:buNone/>
            </a:pPr>
            <a:r>
              <a:rPr lang="en" sz="3000">
                <a:solidFill>
                  <a:schemeClr val="accent1"/>
                </a:solidFill>
              </a:rPr>
              <a:t>Logout</a:t>
            </a:r>
            <a:endParaRPr sz="3000">
              <a:solidFill>
                <a:schemeClr val="accent1"/>
              </a:solidFill>
            </a:endParaRPr>
          </a:p>
        </p:txBody>
      </p:sp>
      <p:sp>
        <p:nvSpPr>
          <p:cNvPr id="909" name="Google Shape;909;p46"/>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Activity Diagram</a:t>
            </a:r>
            <a:endParaRPr b="1" sz="2000">
              <a:solidFill>
                <a:schemeClr val="accent4"/>
              </a:solidFill>
              <a:latin typeface="Krona One"/>
              <a:ea typeface="Krona One"/>
              <a:cs typeface="Krona One"/>
              <a:sym typeface="Krona One"/>
            </a:endParaRPr>
          </a:p>
        </p:txBody>
      </p:sp>
      <p:pic>
        <p:nvPicPr>
          <p:cNvPr id="910" name="Google Shape;910;p46"/>
          <p:cNvPicPr preferRelativeResize="0"/>
          <p:nvPr/>
        </p:nvPicPr>
        <p:blipFill>
          <a:blip r:embed="rId3">
            <a:alphaModFix/>
          </a:blip>
          <a:stretch>
            <a:fillRect/>
          </a:stretch>
        </p:blipFill>
        <p:spPr>
          <a:xfrm>
            <a:off x="3955000" y="152400"/>
            <a:ext cx="4724400" cy="412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47"/>
          <p:cNvSpPr txBox="1"/>
          <p:nvPr>
            <p:ph type="title"/>
          </p:nvPr>
        </p:nvSpPr>
        <p:spPr>
          <a:xfrm>
            <a:off x="320700" y="2142000"/>
            <a:ext cx="3007800" cy="8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Admin</a:t>
            </a:r>
            <a:endParaRPr sz="3000"/>
          </a:p>
          <a:p>
            <a:pPr indent="0" lvl="0" marL="0" rtl="0" algn="ctr">
              <a:spcBef>
                <a:spcPts val="0"/>
              </a:spcBef>
              <a:spcAft>
                <a:spcPts val="0"/>
              </a:spcAft>
              <a:buNone/>
            </a:pPr>
            <a:r>
              <a:rPr lang="en" sz="3000">
                <a:solidFill>
                  <a:schemeClr val="accent1"/>
                </a:solidFill>
              </a:rPr>
              <a:t>Login</a:t>
            </a:r>
            <a:endParaRPr sz="3000">
              <a:solidFill>
                <a:schemeClr val="accent1"/>
              </a:solidFill>
            </a:endParaRPr>
          </a:p>
        </p:txBody>
      </p:sp>
      <p:sp>
        <p:nvSpPr>
          <p:cNvPr id="916" name="Google Shape;916;p47"/>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Activity Diagram</a:t>
            </a:r>
            <a:endParaRPr b="1" sz="2000">
              <a:solidFill>
                <a:schemeClr val="accent4"/>
              </a:solidFill>
              <a:latin typeface="Krona One"/>
              <a:ea typeface="Krona One"/>
              <a:cs typeface="Krona One"/>
              <a:sym typeface="Krona One"/>
            </a:endParaRPr>
          </a:p>
        </p:txBody>
      </p:sp>
      <p:pic>
        <p:nvPicPr>
          <p:cNvPr id="917" name="Google Shape;917;p47"/>
          <p:cNvPicPr preferRelativeResize="0"/>
          <p:nvPr/>
        </p:nvPicPr>
        <p:blipFill>
          <a:blip r:embed="rId3">
            <a:alphaModFix/>
          </a:blip>
          <a:stretch>
            <a:fillRect/>
          </a:stretch>
        </p:blipFill>
        <p:spPr>
          <a:xfrm>
            <a:off x="3801600" y="152400"/>
            <a:ext cx="4588901"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8"/>
          <p:cNvSpPr txBox="1"/>
          <p:nvPr>
            <p:ph type="title"/>
          </p:nvPr>
        </p:nvSpPr>
        <p:spPr>
          <a:xfrm>
            <a:off x="375075" y="1774950"/>
            <a:ext cx="4209600" cy="15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Admin</a:t>
            </a:r>
            <a:endParaRPr sz="3000"/>
          </a:p>
          <a:p>
            <a:pPr indent="0" lvl="0" marL="0" rtl="0" algn="l">
              <a:spcBef>
                <a:spcPts val="0"/>
              </a:spcBef>
              <a:spcAft>
                <a:spcPts val="0"/>
              </a:spcAft>
              <a:buNone/>
            </a:pPr>
            <a:r>
              <a:rPr lang="en" sz="3000">
                <a:solidFill>
                  <a:schemeClr val="accent1"/>
                </a:solidFill>
              </a:rPr>
              <a:t>Kelola database</a:t>
            </a:r>
            <a:endParaRPr sz="3000">
              <a:solidFill>
                <a:schemeClr val="accent1"/>
              </a:solidFill>
            </a:endParaRPr>
          </a:p>
        </p:txBody>
      </p:sp>
      <p:sp>
        <p:nvSpPr>
          <p:cNvPr id="923" name="Google Shape;923;p48"/>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Activity Diagram</a:t>
            </a:r>
            <a:endParaRPr b="1" sz="2000">
              <a:solidFill>
                <a:schemeClr val="accent4"/>
              </a:solidFill>
              <a:latin typeface="Krona One"/>
              <a:ea typeface="Krona One"/>
              <a:cs typeface="Krona One"/>
              <a:sym typeface="Krona One"/>
            </a:endParaRPr>
          </a:p>
        </p:txBody>
      </p:sp>
      <p:pic>
        <p:nvPicPr>
          <p:cNvPr id="924" name="Google Shape;924;p48"/>
          <p:cNvPicPr preferRelativeResize="0"/>
          <p:nvPr/>
        </p:nvPicPr>
        <p:blipFill>
          <a:blip r:embed="rId3">
            <a:alphaModFix/>
          </a:blip>
          <a:stretch>
            <a:fillRect/>
          </a:stretch>
        </p:blipFill>
        <p:spPr>
          <a:xfrm>
            <a:off x="4656525" y="52069"/>
            <a:ext cx="3827200" cy="50393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grpSp>
        <p:nvGrpSpPr>
          <p:cNvPr id="656" name="Google Shape;656;p31"/>
          <p:cNvGrpSpPr/>
          <p:nvPr/>
        </p:nvGrpSpPr>
        <p:grpSpPr>
          <a:xfrm>
            <a:off x="562309" y="2175046"/>
            <a:ext cx="1104972" cy="650715"/>
            <a:chOff x="1506675" y="1426838"/>
            <a:chExt cx="1097400" cy="644400"/>
          </a:xfrm>
        </p:grpSpPr>
        <p:sp>
          <p:nvSpPr>
            <p:cNvPr id="657" name="Google Shape;657;p31"/>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flipH="1">
              <a:off x="1508775" y="1426838"/>
              <a:ext cx="1093200" cy="644400"/>
            </a:xfrm>
            <a:prstGeom prst="rtTriangle">
              <a:avLst/>
            </a:pr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1"/>
          <p:cNvGrpSpPr/>
          <p:nvPr/>
        </p:nvGrpSpPr>
        <p:grpSpPr>
          <a:xfrm>
            <a:off x="2210071" y="2172046"/>
            <a:ext cx="1104972" cy="650715"/>
            <a:chOff x="1506675" y="1426838"/>
            <a:chExt cx="1097400" cy="644400"/>
          </a:xfrm>
        </p:grpSpPr>
        <p:sp>
          <p:nvSpPr>
            <p:cNvPr id="660" name="Google Shape;660;p31"/>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31"/>
          <p:cNvGrpSpPr/>
          <p:nvPr/>
        </p:nvGrpSpPr>
        <p:grpSpPr>
          <a:xfrm>
            <a:off x="5549021" y="2187053"/>
            <a:ext cx="1104972" cy="650715"/>
            <a:chOff x="1506675" y="1426838"/>
            <a:chExt cx="1097400" cy="644400"/>
          </a:xfrm>
        </p:grpSpPr>
        <p:sp>
          <p:nvSpPr>
            <p:cNvPr id="663" name="Google Shape;663;p31"/>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31"/>
          <p:cNvGrpSpPr/>
          <p:nvPr/>
        </p:nvGrpSpPr>
        <p:grpSpPr>
          <a:xfrm>
            <a:off x="3801934" y="2181053"/>
            <a:ext cx="1104972" cy="650715"/>
            <a:chOff x="1506675" y="1426838"/>
            <a:chExt cx="1097400" cy="644400"/>
          </a:xfrm>
        </p:grpSpPr>
        <p:sp>
          <p:nvSpPr>
            <p:cNvPr id="666" name="Google Shape;666;p31"/>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31"/>
          <p:cNvSpPr txBox="1"/>
          <p:nvPr>
            <p:ph type="title"/>
          </p:nvPr>
        </p:nvSpPr>
        <p:spPr>
          <a:xfrm>
            <a:off x="713225" y="387220"/>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669" name="Google Shape;669;p31"/>
          <p:cNvSpPr txBox="1"/>
          <p:nvPr>
            <p:ph idx="2" type="subTitle"/>
          </p:nvPr>
        </p:nvSpPr>
        <p:spPr>
          <a:xfrm>
            <a:off x="2060181" y="2934179"/>
            <a:ext cx="14172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Use Case Diagram</a:t>
            </a:r>
            <a:endParaRPr sz="1500"/>
          </a:p>
        </p:txBody>
      </p:sp>
      <p:sp>
        <p:nvSpPr>
          <p:cNvPr id="670" name="Google Shape;670;p31"/>
          <p:cNvSpPr txBox="1"/>
          <p:nvPr>
            <p:ph idx="5" type="subTitle"/>
          </p:nvPr>
        </p:nvSpPr>
        <p:spPr>
          <a:xfrm>
            <a:off x="3714146" y="2934185"/>
            <a:ext cx="14172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Activity Diagram</a:t>
            </a:r>
            <a:endParaRPr sz="1500"/>
          </a:p>
        </p:txBody>
      </p:sp>
      <p:sp>
        <p:nvSpPr>
          <p:cNvPr id="671" name="Google Shape;671;p31"/>
          <p:cNvSpPr txBox="1"/>
          <p:nvPr>
            <p:ph idx="8" type="subTitle"/>
          </p:nvPr>
        </p:nvSpPr>
        <p:spPr>
          <a:xfrm>
            <a:off x="5392926" y="2983250"/>
            <a:ext cx="15402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Sequance Diagram</a:t>
            </a:r>
            <a:endParaRPr sz="1500"/>
          </a:p>
        </p:txBody>
      </p:sp>
      <p:sp>
        <p:nvSpPr>
          <p:cNvPr id="672" name="Google Shape;672;p31"/>
          <p:cNvSpPr txBox="1"/>
          <p:nvPr>
            <p:ph idx="9" type="title"/>
          </p:nvPr>
        </p:nvSpPr>
        <p:spPr>
          <a:xfrm>
            <a:off x="562338" y="2181050"/>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73" name="Google Shape;673;p31"/>
          <p:cNvSpPr txBox="1"/>
          <p:nvPr>
            <p:ph idx="13" type="title"/>
          </p:nvPr>
        </p:nvSpPr>
        <p:spPr>
          <a:xfrm>
            <a:off x="3801963" y="2187050"/>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74" name="Google Shape;674;p31"/>
          <p:cNvSpPr txBox="1"/>
          <p:nvPr>
            <p:ph idx="14" type="title"/>
          </p:nvPr>
        </p:nvSpPr>
        <p:spPr>
          <a:xfrm>
            <a:off x="2210100" y="2178050"/>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75" name="Google Shape;675;p31"/>
          <p:cNvSpPr txBox="1"/>
          <p:nvPr>
            <p:ph idx="15" type="title"/>
          </p:nvPr>
        </p:nvSpPr>
        <p:spPr>
          <a:xfrm>
            <a:off x="5549050" y="2193050"/>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676" name="Google Shape;676;p31"/>
          <p:cNvGrpSpPr/>
          <p:nvPr/>
        </p:nvGrpSpPr>
        <p:grpSpPr>
          <a:xfrm>
            <a:off x="7344671" y="2181053"/>
            <a:ext cx="1104972" cy="650715"/>
            <a:chOff x="1506675" y="1426838"/>
            <a:chExt cx="1097400" cy="644400"/>
          </a:xfrm>
        </p:grpSpPr>
        <p:sp>
          <p:nvSpPr>
            <p:cNvPr id="677" name="Google Shape;677;p31"/>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31"/>
          <p:cNvSpPr txBox="1"/>
          <p:nvPr>
            <p:ph idx="8" type="subTitle"/>
          </p:nvPr>
        </p:nvSpPr>
        <p:spPr>
          <a:xfrm>
            <a:off x="7188565" y="2977260"/>
            <a:ext cx="14172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User Interface</a:t>
            </a:r>
            <a:endParaRPr sz="1500"/>
          </a:p>
        </p:txBody>
      </p:sp>
      <p:sp>
        <p:nvSpPr>
          <p:cNvPr id="680" name="Google Shape;680;p31"/>
          <p:cNvSpPr txBox="1"/>
          <p:nvPr>
            <p:ph idx="15" type="title"/>
          </p:nvPr>
        </p:nvSpPr>
        <p:spPr>
          <a:xfrm>
            <a:off x="7344700" y="2187050"/>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681" name="Google Shape;681;p31"/>
          <p:cNvSpPr txBox="1"/>
          <p:nvPr>
            <p:ph idx="2" type="subTitle"/>
          </p:nvPr>
        </p:nvSpPr>
        <p:spPr>
          <a:xfrm>
            <a:off x="406194" y="2983254"/>
            <a:ext cx="14172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Bisnis Proses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pSp>
        <p:nvGrpSpPr>
          <p:cNvPr id="929" name="Google Shape;929;p49"/>
          <p:cNvGrpSpPr/>
          <p:nvPr/>
        </p:nvGrpSpPr>
        <p:grpSpPr>
          <a:xfrm>
            <a:off x="-104864" y="3261380"/>
            <a:ext cx="1685216" cy="1882130"/>
            <a:chOff x="1411475" y="323425"/>
            <a:chExt cx="311650" cy="381500"/>
          </a:xfrm>
        </p:grpSpPr>
        <p:sp>
          <p:nvSpPr>
            <p:cNvPr id="930" name="Google Shape;930;p49"/>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9"/>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9"/>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9"/>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9"/>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9"/>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9"/>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9"/>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49"/>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Activity Diagram</a:t>
            </a:r>
            <a:endParaRPr b="1" sz="2000">
              <a:solidFill>
                <a:schemeClr val="accent4"/>
              </a:solidFill>
              <a:latin typeface="Krona One"/>
              <a:ea typeface="Krona One"/>
              <a:cs typeface="Krona One"/>
              <a:sym typeface="Krona One"/>
            </a:endParaRPr>
          </a:p>
        </p:txBody>
      </p:sp>
      <p:sp>
        <p:nvSpPr>
          <p:cNvPr id="939" name="Google Shape;939;p49"/>
          <p:cNvSpPr txBox="1"/>
          <p:nvPr>
            <p:ph type="title"/>
          </p:nvPr>
        </p:nvSpPr>
        <p:spPr>
          <a:xfrm>
            <a:off x="105500" y="1774950"/>
            <a:ext cx="4042500" cy="15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Admin</a:t>
            </a:r>
            <a:endParaRPr sz="3000"/>
          </a:p>
          <a:p>
            <a:pPr indent="0" lvl="0" marL="0" rtl="0" algn="l">
              <a:spcBef>
                <a:spcPts val="0"/>
              </a:spcBef>
              <a:spcAft>
                <a:spcPts val="0"/>
              </a:spcAft>
              <a:buNone/>
            </a:pPr>
            <a:r>
              <a:rPr lang="en" sz="3000"/>
              <a:t> </a:t>
            </a:r>
            <a:r>
              <a:rPr lang="en" sz="3000">
                <a:solidFill>
                  <a:schemeClr val="accent1"/>
                </a:solidFill>
              </a:rPr>
              <a:t>Cetak Laporan</a:t>
            </a:r>
            <a:endParaRPr sz="3000">
              <a:solidFill>
                <a:schemeClr val="accent1"/>
              </a:solidFill>
            </a:endParaRPr>
          </a:p>
        </p:txBody>
      </p:sp>
      <p:pic>
        <p:nvPicPr>
          <p:cNvPr id="940" name="Google Shape;940;p49"/>
          <p:cNvPicPr preferRelativeResize="0"/>
          <p:nvPr/>
        </p:nvPicPr>
        <p:blipFill>
          <a:blip r:embed="rId3">
            <a:alphaModFix/>
          </a:blip>
          <a:stretch>
            <a:fillRect/>
          </a:stretch>
        </p:blipFill>
        <p:spPr>
          <a:xfrm>
            <a:off x="4300400" y="457200"/>
            <a:ext cx="4691200" cy="41899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0"/>
          <p:cNvSpPr txBox="1"/>
          <p:nvPr>
            <p:ph type="title"/>
          </p:nvPr>
        </p:nvSpPr>
        <p:spPr>
          <a:xfrm>
            <a:off x="320700" y="2142000"/>
            <a:ext cx="3007800" cy="8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Admin</a:t>
            </a:r>
            <a:endParaRPr sz="3000"/>
          </a:p>
          <a:p>
            <a:pPr indent="0" lvl="0" marL="0" rtl="0" algn="ctr">
              <a:spcBef>
                <a:spcPts val="0"/>
              </a:spcBef>
              <a:spcAft>
                <a:spcPts val="0"/>
              </a:spcAft>
              <a:buNone/>
            </a:pPr>
            <a:r>
              <a:rPr lang="en" sz="3000">
                <a:solidFill>
                  <a:schemeClr val="accent1"/>
                </a:solidFill>
              </a:rPr>
              <a:t>Logout</a:t>
            </a:r>
            <a:endParaRPr sz="3000">
              <a:solidFill>
                <a:schemeClr val="accent1"/>
              </a:solidFill>
            </a:endParaRPr>
          </a:p>
        </p:txBody>
      </p:sp>
      <p:sp>
        <p:nvSpPr>
          <p:cNvPr id="946" name="Google Shape;946;p50"/>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Activity Diagram</a:t>
            </a:r>
            <a:endParaRPr b="1" sz="2000">
              <a:solidFill>
                <a:schemeClr val="accent4"/>
              </a:solidFill>
              <a:latin typeface="Krona One"/>
              <a:ea typeface="Krona One"/>
              <a:cs typeface="Krona One"/>
              <a:sym typeface="Krona One"/>
            </a:endParaRPr>
          </a:p>
        </p:txBody>
      </p:sp>
      <p:pic>
        <p:nvPicPr>
          <p:cNvPr id="947" name="Google Shape;947;p50"/>
          <p:cNvPicPr preferRelativeResize="0"/>
          <p:nvPr/>
        </p:nvPicPr>
        <p:blipFill>
          <a:blip r:embed="rId3">
            <a:alphaModFix/>
          </a:blip>
          <a:stretch>
            <a:fillRect/>
          </a:stretch>
        </p:blipFill>
        <p:spPr>
          <a:xfrm>
            <a:off x="3788175" y="509588"/>
            <a:ext cx="4724400" cy="4124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1"/>
          <p:cNvSpPr txBox="1"/>
          <p:nvPr>
            <p:ph idx="1" type="subTitle"/>
          </p:nvPr>
        </p:nvSpPr>
        <p:spPr>
          <a:xfrm>
            <a:off x="1230975" y="1907525"/>
            <a:ext cx="7026900" cy="988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5500">
                <a:solidFill>
                  <a:schemeClr val="accent1"/>
                </a:solidFill>
                <a:latin typeface="Spicy Rice"/>
                <a:ea typeface="Spicy Rice"/>
                <a:cs typeface="Spicy Rice"/>
                <a:sym typeface="Spicy Rice"/>
              </a:rPr>
              <a:t>Sequance Diagram</a:t>
            </a:r>
            <a:endParaRPr sz="5500">
              <a:solidFill>
                <a:schemeClr val="accent1"/>
              </a:solidFill>
              <a:latin typeface="Spicy Rice"/>
              <a:ea typeface="Spicy Rice"/>
              <a:cs typeface="Spicy Rice"/>
              <a:sym typeface="Spicy Rice"/>
            </a:endParaRPr>
          </a:p>
        </p:txBody>
      </p:sp>
      <p:grpSp>
        <p:nvGrpSpPr>
          <p:cNvPr id="953" name="Google Shape;953;p51"/>
          <p:cNvGrpSpPr/>
          <p:nvPr/>
        </p:nvGrpSpPr>
        <p:grpSpPr>
          <a:xfrm>
            <a:off x="7659210" y="2001573"/>
            <a:ext cx="870015" cy="800712"/>
            <a:chOff x="713227" y="2981710"/>
            <a:chExt cx="1156780" cy="1064635"/>
          </a:xfrm>
        </p:grpSpPr>
        <p:sp>
          <p:nvSpPr>
            <p:cNvPr id="954" name="Google Shape;954;p51"/>
            <p:cNvSpPr/>
            <p:nvPr/>
          </p:nvSpPr>
          <p:spPr>
            <a:xfrm>
              <a:off x="713227" y="3352174"/>
              <a:ext cx="694296" cy="694171"/>
            </a:xfrm>
            <a:custGeom>
              <a:rect b="b" l="l" r="r" t="t"/>
              <a:pathLst>
                <a:path extrusionOk="0" h="5522" w="5523">
                  <a:moveTo>
                    <a:pt x="2762" y="1736"/>
                  </a:moveTo>
                  <a:cubicBezTo>
                    <a:pt x="3329" y="1736"/>
                    <a:pt x="3786" y="2198"/>
                    <a:pt x="3786" y="2762"/>
                  </a:cubicBezTo>
                  <a:cubicBezTo>
                    <a:pt x="3786" y="3330"/>
                    <a:pt x="3329" y="3787"/>
                    <a:pt x="2762" y="3787"/>
                  </a:cubicBezTo>
                  <a:cubicBezTo>
                    <a:pt x="2194" y="3787"/>
                    <a:pt x="1736" y="3330"/>
                    <a:pt x="1736" y="2762"/>
                  </a:cubicBezTo>
                  <a:cubicBezTo>
                    <a:pt x="1736" y="2198"/>
                    <a:pt x="2194" y="1736"/>
                    <a:pt x="2762" y="1736"/>
                  </a:cubicBezTo>
                  <a:close/>
                  <a:moveTo>
                    <a:pt x="2442" y="1"/>
                  </a:moveTo>
                  <a:cubicBezTo>
                    <a:pt x="2344" y="1"/>
                    <a:pt x="2264" y="72"/>
                    <a:pt x="2247" y="165"/>
                  </a:cubicBezTo>
                  <a:lnTo>
                    <a:pt x="2149" y="716"/>
                  </a:lnTo>
                  <a:cubicBezTo>
                    <a:pt x="2141" y="782"/>
                    <a:pt x="2096" y="840"/>
                    <a:pt x="2029" y="862"/>
                  </a:cubicBezTo>
                  <a:cubicBezTo>
                    <a:pt x="2002" y="875"/>
                    <a:pt x="1971" y="888"/>
                    <a:pt x="1945" y="898"/>
                  </a:cubicBezTo>
                  <a:cubicBezTo>
                    <a:pt x="1919" y="910"/>
                    <a:pt x="1893" y="916"/>
                    <a:pt x="1866" y="916"/>
                  </a:cubicBezTo>
                  <a:cubicBezTo>
                    <a:pt x="1827" y="916"/>
                    <a:pt x="1788" y="904"/>
                    <a:pt x="1754" y="880"/>
                  </a:cubicBezTo>
                  <a:lnTo>
                    <a:pt x="1293" y="556"/>
                  </a:lnTo>
                  <a:cubicBezTo>
                    <a:pt x="1258" y="533"/>
                    <a:pt x="1219" y="521"/>
                    <a:pt x="1180" y="521"/>
                  </a:cubicBezTo>
                  <a:cubicBezTo>
                    <a:pt x="1130" y="521"/>
                    <a:pt x="1081" y="540"/>
                    <a:pt x="1044" y="578"/>
                  </a:cubicBezTo>
                  <a:lnTo>
                    <a:pt x="582" y="1039"/>
                  </a:lnTo>
                  <a:cubicBezTo>
                    <a:pt x="516" y="1107"/>
                    <a:pt x="507" y="1208"/>
                    <a:pt x="560" y="1288"/>
                  </a:cubicBezTo>
                  <a:lnTo>
                    <a:pt x="884" y="1750"/>
                  </a:lnTo>
                  <a:cubicBezTo>
                    <a:pt x="924" y="1803"/>
                    <a:pt x="928" y="1873"/>
                    <a:pt x="902" y="1936"/>
                  </a:cubicBezTo>
                  <a:cubicBezTo>
                    <a:pt x="889" y="1967"/>
                    <a:pt x="875" y="1994"/>
                    <a:pt x="867" y="2025"/>
                  </a:cubicBezTo>
                  <a:cubicBezTo>
                    <a:pt x="840" y="2087"/>
                    <a:pt x="787" y="2131"/>
                    <a:pt x="720" y="2145"/>
                  </a:cubicBezTo>
                  <a:lnTo>
                    <a:pt x="160" y="2242"/>
                  </a:lnTo>
                  <a:cubicBezTo>
                    <a:pt x="68" y="2260"/>
                    <a:pt x="1" y="2340"/>
                    <a:pt x="1" y="2433"/>
                  </a:cubicBezTo>
                  <a:lnTo>
                    <a:pt x="1" y="3086"/>
                  </a:lnTo>
                  <a:cubicBezTo>
                    <a:pt x="1" y="3178"/>
                    <a:pt x="68" y="3258"/>
                    <a:pt x="160" y="3276"/>
                  </a:cubicBezTo>
                  <a:lnTo>
                    <a:pt x="715" y="3374"/>
                  </a:lnTo>
                  <a:cubicBezTo>
                    <a:pt x="783" y="3383"/>
                    <a:pt x="836" y="3432"/>
                    <a:pt x="862" y="3494"/>
                  </a:cubicBezTo>
                  <a:cubicBezTo>
                    <a:pt x="871" y="3520"/>
                    <a:pt x="884" y="3551"/>
                    <a:pt x="898" y="3578"/>
                  </a:cubicBezTo>
                  <a:cubicBezTo>
                    <a:pt x="924" y="3641"/>
                    <a:pt x="920" y="3711"/>
                    <a:pt x="879" y="3770"/>
                  </a:cubicBezTo>
                  <a:lnTo>
                    <a:pt x="556" y="4231"/>
                  </a:lnTo>
                  <a:cubicBezTo>
                    <a:pt x="502" y="4311"/>
                    <a:pt x="511" y="4417"/>
                    <a:pt x="578" y="4483"/>
                  </a:cubicBezTo>
                  <a:lnTo>
                    <a:pt x="1035" y="4941"/>
                  </a:lnTo>
                  <a:cubicBezTo>
                    <a:pt x="1073" y="4978"/>
                    <a:pt x="1123" y="4997"/>
                    <a:pt x="1173" y="4997"/>
                  </a:cubicBezTo>
                  <a:cubicBezTo>
                    <a:pt x="1212" y="4997"/>
                    <a:pt x="1251" y="4986"/>
                    <a:pt x="1283" y="4963"/>
                  </a:cubicBezTo>
                  <a:lnTo>
                    <a:pt x="1745" y="4639"/>
                  </a:lnTo>
                  <a:cubicBezTo>
                    <a:pt x="1780" y="4618"/>
                    <a:pt x="1820" y="4606"/>
                    <a:pt x="1859" y="4606"/>
                  </a:cubicBezTo>
                  <a:cubicBezTo>
                    <a:pt x="1885" y="4606"/>
                    <a:pt x="1912" y="4611"/>
                    <a:pt x="1936" y="4622"/>
                  </a:cubicBezTo>
                  <a:cubicBezTo>
                    <a:pt x="1963" y="4634"/>
                    <a:pt x="1994" y="4648"/>
                    <a:pt x="2020" y="4657"/>
                  </a:cubicBezTo>
                  <a:cubicBezTo>
                    <a:pt x="2087" y="4683"/>
                    <a:pt x="2131" y="4741"/>
                    <a:pt x="2141" y="4808"/>
                  </a:cubicBezTo>
                  <a:lnTo>
                    <a:pt x="2242" y="5362"/>
                  </a:lnTo>
                  <a:cubicBezTo>
                    <a:pt x="2256" y="5456"/>
                    <a:pt x="2336" y="5522"/>
                    <a:pt x="2434" y="5522"/>
                  </a:cubicBezTo>
                  <a:lnTo>
                    <a:pt x="3081" y="5522"/>
                  </a:lnTo>
                  <a:cubicBezTo>
                    <a:pt x="3174" y="5522"/>
                    <a:pt x="3259" y="5456"/>
                    <a:pt x="3272" y="5362"/>
                  </a:cubicBezTo>
                  <a:lnTo>
                    <a:pt x="3370" y="4808"/>
                  </a:lnTo>
                  <a:cubicBezTo>
                    <a:pt x="3383" y="4741"/>
                    <a:pt x="3427" y="4688"/>
                    <a:pt x="3489" y="4661"/>
                  </a:cubicBezTo>
                  <a:cubicBezTo>
                    <a:pt x="3520" y="4653"/>
                    <a:pt x="3547" y="4639"/>
                    <a:pt x="3579" y="4626"/>
                  </a:cubicBezTo>
                  <a:cubicBezTo>
                    <a:pt x="3605" y="4615"/>
                    <a:pt x="3632" y="4609"/>
                    <a:pt x="3660" y="4609"/>
                  </a:cubicBezTo>
                  <a:cubicBezTo>
                    <a:pt x="3698" y="4609"/>
                    <a:pt x="3736" y="4620"/>
                    <a:pt x="3769" y="4643"/>
                  </a:cubicBezTo>
                  <a:lnTo>
                    <a:pt x="4231" y="4968"/>
                  </a:lnTo>
                  <a:cubicBezTo>
                    <a:pt x="4263" y="4992"/>
                    <a:pt x="4301" y="5004"/>
                    <a:pt x="4339" y="5004"/>
                  </a:cubicBezTo>
                  <a:cubicBezTo>
                    <a:pt x="4390" y="5004"/>
                    <a:pt x="4441" y="4983"/>
                    <a:pt x="4479" y="4946"/>
                  </a:cubicBezTo>
                  <a:lnTo>
                    <a:pt x="4941" y="4489"/>
                  </a:lnTo>
                  <a:cubicBezTo>
                    <a:pt x="5007" y="4421"/>
                    <a:pt x="5017" y="4315"/>
                    <a:pt x="4963" y="4239"/>
                  </a:cubicBezTo>
                  <a:lnTo>
                    <a:pt x="4639" y="3778"/>
                  </a:lnTo>
                  <a:cubicBezTo>
                    <a:pt x="4599" y="3721"/>
                    <a:pt x="4595" y="3649"/>
                    <a:pt x="4622" y="3587"/>
                  </a:cubicBezTo>
                  <a:cubicBezTo>
                    <a:pt x="4634" y="3561"/>
                    <a:pt x="4648" y="3530"/>
                    <a:pt x="4657" y="3503"/>
                  </a:cubicBezTo>
                  <a:cubicBezTo>
                    <a:pt x="4683" y="3440"/>
                    <a:pt x="4737" y="3391"/>
                    <a:pt x="4804" y="3383"/>
                  </a:cubicBezTo>
                  <a:lnTo>
                    <a:pt x="5363" y="3285"/>
                  </a:lnTo>
                  <a:cubicBezTo>
                    <a:pt x="5451" y="3268"/>
                    <a:pt x="5523" y="3188"/>
                    <a:pt x="5523" y="3090"/>
                  </a:cubicBezTo>
                  <a:lnTo>
                    <a:pt x="5523" y="2442"/>
                  </a:lnTo>
                  <a:cubicBezTo>
                    <a:pt x="5523" y="2349"/>
                    <a:pt x="5451" y="2264"/>
                    <a:pt x="5363" y="2252"/>
                  </a:cubicBezTo>
                  <a:lnTo>
                    <a:pt x="4808" y="2154"/>
                  </a:lnTo>
                  <a:cubicBezTo>
                    <a:pt x="4741" y="2140"/>
                    <a:pt x="4683" y="2096"/>
                    <a:pt x="4661" y="2033"/>
                  </a:cubicBezTo>
                  <a:cubicBezTo>
                    <a:pt x="4648" y="2002"/>
                    <a:pt x="4639" y="1976"/>
                    <a:pt x="4626" y="1945"/>
                  </a:cubicBezTo>
                  <a:cubicBezTo>
                    <a:pt x="4599" y="1883"/>
                    <a:pt x="4603" y="1812"/>
                    <a:pt x="4644" y="1758"/>
                  </a:cubicBezTo>
                  <a:lnTo>
                    <a:pt x="4968" y="1293"/>
                  </a:lnTo>
                  <a:cubicBezTo>
                    <a:pt x="5021" y="1217"/>
                    <a:pt x="5011" y="1111"/>
                    <a:pt x="4945" y="1044"/>
                  </a:cubicBezTo>
                  <a:lnTo>
                    <a:pt x="4484" y="582"/>
                  </a:lnTo>
                  <a:cubicBezTo>
                    <a:pt x="4447" y="545"/>
                    <a:pt x="4399" y="526"/>
                    <a:pt x="4350" y="526"/>
                  </a:cubicBezTo>
                  <a:cubicBezTo>
                    <a:pt x="4311" y="526"/>
                    <a:pt x="4271" y="539"/>
                    <a:pt x="4235" y="564"/>
                  </a:cubicBezTo>
                  <a:lnTo>
                    <a:pt x="3778" y="884"/>
                  </a:lnTo>
                  <a:cubicBezTo>
                    <a:pt x="3744" y="908"/>
                    <a:pt x="3706" y="919"/>
                    <a:pt x="3668" y="919"/>
                  </a:cubicBezTo>
                  <a:cubicBezTo>
                    <a:pt x="3640" y="919"/>
                    <a:pt x="3613" y="913"/>
                    <a:pt x="3587" y="902"/>
                  </a:cubicBezTo>
                  <a:cubicBezTo>
                    <a:pt x="3556" y="888"/>
                    <a:pt x="3530" y="880"/>
                    <a:pt x="3499" y="867"/>
                  </a:cubicBezTo>
                  <a:cubicBezTo>
                    <a:pt x="3436" y="844"/>
                    <a:pt x="3392" y="787"/>
                    <a:pt x="3378" y="720"/>
                  </a:cubicBezTo>
                  <a:lnTo>
                    <a:pt x="3280" y="165"/>
                  </a:lnTo>
                  <a:cubicBezTo>
                    <a:pt x="3268" y="72"/>
                    <a:pt x="3184" y="1"/>
                    <a:pt x="3090"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1"/>
            <p:cNvSpPr/>
            <p:nvPr/>
          </p:nvSpPr>
          <p:spPr>
            <a:xfrm>
              <a:off x="1060310" y="3352174"/>
              <a:ext cx="347211" cy="694171"/>
            </a:xfrm>
            <a:custGeom>
              <a:rect b="b" l="l" r="r" t="t"/>
              <a:pathLst>
                <a:path extrusionOk="0" h="5522" w="2762">
                  <a:moveTo>
                    <a:pt x="1" y="1"/>
                  </a:moveTo>
                  <a:lnTo>
                    <a:pt x="1" y="1736"/>
                  </a:lnTo>
                  <a:cubicBezTo>
                    <a:pt x="568" y="1736"/>
                    <a:pt x="1025" y="2198"/>
                    <a:pt x="1025" y="2762"/>
                  </a:cubicBezTo>
                  <a:cubicBezTo>
                    <a:pt x="1025" y="3330"/>
                    <a:pt x="568" y="3787"/>
                    <a:pt x="1" y="3787"/>
                  </a:cubicBezTo>
                  <a:lnTo>
                    <a:pt x="1" y="5522"/>
                  </a:lnTo>
                  <a:lnTo>
                    <a:pt x="320" y="5522"/>
                  </a:lnTo>
                  <a:cubicBezTo>
                    <a:pt x="413" y="5522"/>
                    <a:pt x="498" y="5456"/>
                    <a:pt x="511" y="5362"/>
                  </a:cubicBezTo>
                  <a:lnTo>
                    <a:pt x="609" y="4808"/>
                  </a:lnTo>
                  <a:cubicBezTo>
                    <a:pt x="622" y="4741"/>
                    <a:pt x="666" y="4688"/>
                    <a:pt x="728" y="4661"/>
                  </a:cubicBezTo>
                  <a:cubicBezTo>
                    <a:pt x="759" y="4653"/>
                    <a:pt x="786" y="4639"/>
                    <a:pt x="818" y="4626"/>
                  </a:cubicBezTo>
                  <a:cubicBezTo>
                    <a:pt x="844" y="4615"/>
                    <a:pt x="871" y="4609"/>
                    <a:pt x="899" y="4609"/>
                  </a:cubicBezTo>
                  <a:cubicBezTo>
                    <a:pt x="937" y="4609"/>
                    <a:pt x="975" y="4620"/>
                    <a:pt x="1008" y="4643"/>
                  </a:cubicBezTo>
                  <a:lnTo>
                    <a:pt x="1470" y="4968"/>
                  </a:lnTo>
                  <a:cubicBezTo>
                    <a:pt x="1502" y="4992"/>
                    <a:pt x="1540" y="5004"/>
                    <a:pt x="1578" y="5004"/>
                  </a:cubicBezTo>
                  <a:cubicBezTo>
                    <a:pt x="1629" y="5004"/>
                    <a:pt x="1680" y="4983"/>
                    <a:pt x="1718" y="4946"/>
                  </a:cubicBezTo>
                  <a:lnTo>
                    <a:pt x="2180" y="4489"/>
                  </a:lnTo>
                  <a:cubicBezTo>
                    <a:pt x="2246" y="4421"/>
                    <a:pt x="2256" y="4315"/>
                    <a:pt x="2202" y="4239"/>
                  </a:cubicBezTo>
                  <a:lnTo>
                    <a:pt x="1878" y="3778"/>
                  </a:lnTo>
                  <a:cubicBezTo>
                    <a:pt x="1838" y="3721"/>
                    <a:pt x="1834" y="3649"/>
                    <a:pt x="1861" y="3587"/>
                  </a:cubicBezTo>
                  <a:cubicBezTo>
                    <a:pt x="1873" y="3561"/>
                    <a:pt x="1883" y="3530"/>
                    <a:pt x="1896" y="3503"/>
                  </a:cubicBezTo>
                  <a:cubicBezTo>
                    <a:pt x="1922" y="3440"/>
                    <a:pt x="1976" y="3391"/>
                    <a:pt x="2043" y="3383"/>
                  </a:cubicBezTo>
                  <a:lnTo>
                    <a:pt x="2602" y="3285"/>
                  </a:lnTo>
                  <a:cubicBezTo>
                    <a:pt x="2690" y="3268"/>
                    <a:pt x="2762" y="3188"/>
                    <a:pt x="2762" y="3090"/>
                  </a:cubicBezTo>
                  <a:lnTo>
                    <a:pt x="2762" y="2442"/>
                  </a:lnTo>
                  <a:cubicBezTo>
                    <a:pt x="2762" y="2349"/>
                    <a:pt x="2690" y="2264"/>
                    <a:pt x="2602" y="2252"/>
                  </a:cubicBezTo>
                  <a:lnTo>
                    <a:pt x="2047" y="2154"/>
                  </a:lnTo>
                  <a:cubicBezTo>
                    <a:pt x="1980" y="2140"/>
                    <a:pt x="1922" y="2096"/>
                    <a:pt x="1900" y="2033"/>
                  </a:cubicBezTo>
                  <a:cubicBezTo>
                    <a:pt x="1887" y="2002"/>
                    <a:pt x="1878" y="1976"/>
                    <a:pt x="1865" y="1945"/>
                  </a:cubicBezTo>
                  <a:cubicBezTo>
                    <a:pt x="1838" y="1883"/>
                    <a:pt x="1842" y="1812"/>
                    <a:pt x="1883" y="1758"/>
                  </a:cubicBezTo>
                  <a:lnTo>
                    <a:pt x="2207" y="1293"/>
                  </a:lnTo>
                  <a:cubicBezTo>
                    <a:pt x="2260" y="1217"/>
                    <a:pt x="2250" y="1111"/>
                    <a:pt x="2184" y="1044"/>
                  </a:cubicBezTo>
                  <a:lnTo>
                    <a:pt x="1723" y="582"/>
                  </a:lnTo>
                  <a:cubicBezTo>
                    <a:pt x="1686" y="545"/>
                    <a:pt x="1638" y="526"/>
                    <a:pt x="1589" y="526"/>
                  </a:cubicBezTo>
                  <a:cubicBezTo>
                    <a:pt x="1550" y="526"/>
                    <a:pt x="1510" y="539"/>
                    <a:pt x="1474" y="564"/>
                  </a:cubicBezTo>
                  <a:lnTo>
                    <a:pt x="1017" y="884"/>
                  </a:lnTo>
                  <a:cubicBezTo>
                    <a:pt x="983" y="908"/>
                    <a:pt x="945" y="919"/>
                    <a:pt x="907" y="919"/>
                  </a:cubicBezTo>
                  <a:cubicBezTo>
                    <a:pt x="879" y="919"/>
                    <a:pt x="852" y="913"/>
                    <a:pt x="826" y="902"/>
                  </a:cubicBezTo>
                  <a:cubicBezTo>
                    <a:pt x="795" y="888"/>
                    <a:pt x="769" y="880"/>
                    <a:pt x="738" y="867"/>
                  </a:cubicBezTo>
                  <a:cubicBezTo>
                    <a:pt x="675" y="844"/>
                    <a:pt x="631" y="787"/>
                    <a:pt x="617" y="720"/>
                  </a:cubicBezTo>
                  <a:lnTo>
                    <a:pt x="519" y="165"/>
                  </a:lnTo>
                  <a:cubicBezTo>
                    <a:pt x="507" y="72"/>
                    <a:pt x="423" y="1"/>
                    <a:pt x="329"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1"/>
            <p:cNvSpPr/>
            <p:nvPr/>
          </p:nvSpPr>
          <p:spPr>
            <a:xfrm>
              <a:off x="1356482" y="3114584"/>
              <a:ext cx="513525" cy="513400"/>
            </a:xfrm>
            <a:custGeom>
              <a:rect b="b" l="l" r="r" t="t"/>
              <a:pathLst>
                <a:path extrusionOk="0" h="4084" w="4085">
                  <a:moveTo>
                    <a:pt x="2043" y="1283"/>
                  </a:moveTo>
                  <a:cubicBezTo>
                    <a:pt x="2460" y="1283"/>
                    <a:pt x="2802" y="1625"/>
                    <a:pt x="2802" y="2042"/>
                  </a:cubicBezTo>
                  <a:cubicBezTo>
                    <a:pt x="2802" y="2464"/>
                    <a:pt x="2460" y="2801"/>
                    <a:pt x="2043" y="2801"/>
                  </a:cubicBezTo>
                  <a:cubicBezTo>
                    <a:pt x="1621" y="2801"/>
                    <a:pt x="1284" y="2464"/>
                    <a:pt x="1284" y="2042"/>
                  </a:cubicBezTo>
                  <a:cubicBezTo>
                    <a:pt x="1284" y="1625"/>
                    <a:pt x="1621" y="1283"/>
                    <a:pt x="2043" y="1283"/>
                  </a:cubicBezTo>
                  <a:close/>
                  <a:moveTo>
                    <a:pt x="1848" y="0"/>
                  </a:moveTo>
                  <a:cubicBezTo>
                    <a:pt x="1754" y="0"/>
                    <a:pt x="1670" y="71"/>
                    <a:pt x="1657" y="164"/>
                  </a:cubicBezTo>
                  <a:lnTo>
                    <a:pt x="1594" y="502"/>
                  </a:lnTo>
                  <a:cubicBezTo>
                    <a:pt x="1586" y="568"/>
                    <a:pt x="1541" y="621"/>
                    <a:pt x="1479" y="648"/>
                  </a:cubicBezTo>
                  <a:cubicBezTo>
                    <a:pt x="1471" y="648"/>
                    <a:pt x="1466" y="653"/>
                    <a:pt x="1461" y="653"/>
                  </a:cubicBezTo>
                  <a:cubicBezTo>
                    <a:pt x="1436" y="664"/>
                    <a:pt x="1409" y="670"/>
                    <a:pt x="1382" y="670"/>
                  </a:cubicBezTo>
                  <a:cubicBezTo>
                    <a:pt x="1344" y="670"/>
                    <a:pt x="1306" y="658"/>
                    <a:pt x="1275" y="635"/>
                  </a:cubicBezTo>
                  <a:lnTo>
                    <a:pt x="992" y="435"/>
                  </a:lnTo>
                  <a:cubicBezTo>
                    <a:pt x="957" y="412"/>
                    <a:pt x="918" y="400"/>
                    <a:pt x="880" y="400"/>
                  </a:cubicBezTo>
                  <a:cubicBezTo>
                    <a:pt x="830" y="400"/>
                    <a:pt x="780" y="420"/>
                    <a:pt x="742" y="457"/>
                  </a:cubicBezTo>
                  <a:lnTo>
                    <a:pt x="463" y="737"/>
                  </a:lnTo>
                  <a:cubicBezTo>
                    <a:pt x="392" y="803"/>
                    <a:pt x="383" y="910"/>
                    <a:pt x="441" y="985"/>
                  </a:cubicBezTo>
                  <a:lnTo>
                    <a:pt x="636" y="1270"/>
                  </a:lnTo>
                  <a:cubicBezTo>
                    <a:pt x="676" y="1323"/>
                    <a:pt x="681" y="1393"/>
                    <a:pt x="658" y="1456"/>
                  </a:cubicBezTo>
                  <a:cubicBezTo>
                    <a:pt x="654" y="1460"/>
                    <a:pt x="650" y="1469"/>
                    <a:pt x="650" y="1473"/>
                  </a:cubicBezTo>
                  <a:cubicBezTo>
                    <a:pt x="623" y="1536"/>
                    <a:pt x="570" y="1580"/>
                    <a:pt x="503" y="1589"/>
                  </a:cubicBezTo>
                  <a:lnTo>
                    <a:pt x="161" y="1651"/>
                  </a:lnTo>
                  <a:cubicBezTo>
                    <a:pt x="68" y="1665"/>
                    <a:pt x="1" y="1749"/>
                    <a:pt x="1" y="1842"/>
                  </a:cubicBezTo>
                  <a:lnTo>
                    <a:pt x="1" y="2237"/>
                  </a:lnTo>
                  <a:cubicBezTo>
                    <a:pt x="1" y="2331"/>
                    <a:pt x="68" y="2415"/>
                    <a:pt x="161" y="2428"/>
                  </a:cubicBezTo>
                  <a:lnTo>
                    <a:pt x="503" y="2491"/>
                  </a:lnTo>
                  <a:cubicBezTo>
                    <a:pt x="565" y="2499"/>
                    <a:pt x="623" y="2544"/>
                    <a:pt x="645" y="2606"/>
                  </a:cubicBezTo>
                  <a:cubicBezTo>
                    <a:pt x="650" y="2610"/>
                    <a:pt x="650" y="2618"/>
                    <a:pt x="654" y="2624"/>
                  </a:cubicBezTo>
                  <a:cubicBezTo>
                    <a:pt x="681" y="2685"/>
                    <a:pt x="672" y="2757"/>
                    <a:pt x="636" y="2810"/>
                  </a:cubicBezTo>
                  <a:lnTo>
                    <a:pt x="437" y="3093"/>
                  </a:lnTo>
                  <a:cubicBezTo>
                    <a:pt x="379" y="3173"/>
                    <a:pt x="388" y="3276"/>
                    <a:pt x="459" y="3343"/>
                  </a:cubicBezTo>
                  <a:lnTo>
                    <a:pt x="738" y="3622"/>
                  </a:lnTo>
                  <a:cubicBezTo>
                    <a:pt x="776" y="3660"/>
                    <a:pt x="826" y="3681"/>
                    <a:pt x="876" y="3681"/>
                  </a:cubicBezTo>
                  <a:cubicBezTo>
                    <a:pt x="914" y="3681"/>
                    <a:pt x="952" y="3669"/>
                    <a:pt x="986" y="3644"/>
                  </a:cubicBezTo>
                  <a:lnTo>
                    <a:pt x="1266" y="3449"/>
                  </a:lnTo>
                  <a:cubicBezTo>
                    <a:pt x="1302" y="3424"/>
                    <a:pt x="1342" y="3412"/>
                    <a:pt x="1382" y="3412"/>
                  </a:cubicBezTo>
                  <a:cubicBezTo>
                    <a:pt x="1406" y="3412"/>
                    <a:pt x="1431" y="3417"/>
                    <a:pt x="1453" y="3427"/>
                  </a:cubicBezTo>
                  <a:cubicBezTo>
                    <a:pt x="1461" y="3431"/>
                    <a:pt x="1466" y="3431"/>
                    <a:pt x="1471" y="3435"/>
                  </a:cubicBezTo>
                  <a:cubicBezTo>
                    <a:pt x="1533" y="3462"/>
                    <a:pt x="1577" y="3515"/>
                    <a:pt x="1590" y="3582"/>
                  </a:cubicBezTo>
                  <a:lnTo>
                    <a:pt x="1648" y="3923"/>
                  </a:lnTo>
                  <a:cubicBezTo>
                    <a:pt x="1666" y="4017"/>
                    <a:pt x="1746" y="4083"/>
                    <a:pt x="1838" y="4083"/>
                  </a:cubicBezTo>
                  <a:lnTo>
                    <a:pt x="2238" y="4083"/>
                  </a:lnTo>
                  <a:cubicBezTo>
                    <a:pt x="2332" y="4083"/>
                    <a:pt x="2411" y="4017"/>
                    <a:pt x="2430" y="3923"/>
                  </a:cubicBezTo>
                  <a:lnTo>
                    <a:pt x="2487" y="3582"/>
                  </a:lnTo>
                  <a:cubicBezTo>
                    <a:pt x="2500" y="3520"/>
                    <a:pt x="2545" y="3462"/>
                    <a:pt x="2606" y="3440"/>
                  </a:cubicBezTo>
                  <a:cubicBezTo>
                    <a:pt x="2611" y="3435"/>
                    <a:pt x="2616" y="3435"/>
                    <a:pt x="2625" y="3431"/>
                  </a:cubicBezTo>
                  <a:cubicBezTo>
                    <a:pt x="2647" y="3421"/>
                    <a:pt x="2672" y="3416"/>
                    <a:pt x="2698" y="3416"/>
                  </a:cubicBezTo>
                  <a:cubicBezTo>
                    <a:pt x="2736" y="3416"/>
                    <a:pt x="2776" y="3427"/>
                    <a:pt x="2811" y="3449"/>
                  </a:cubicBezTo>
                  <a:lnTo>
                    <a:pt x="3095" y="3648"/>
                  </a:lnTo>
                  <a:cubicBezTo>
                    <a:pt x="3128" y="3672"/>
                    <a:pt x="3166" y="3683"/>
                    <a:pt x="3205" y="3683"/>
                  </a:cubicBezTo>
                  <a:cubicBezTo>
                    <a:pt x="3255" y="3683"/>
                    <a:pt x="3306" y="3664"/>
                    <a:pt x="3344" y="3626"/>
                  </a:cubicBezTo>
                  <a:lnTo>
                    <a:pt x="3623" y="3347"/>
                  </a:lnTo>
                  <a:cubicBezTo>
                    <a:pt x="3690" y="3280"/>
                    <a:pt x="3698" y="3178"/>
                    <a:pt x="3645" y="3098"/>
                  </a:cubicBezTo>
                  <a:lnTo>
                    <a:pt x="3446" y="2819"/>
                  </a:lnTo>
                  <a:cubicBezTo>
                    <a:pt x="3410" y="2761"/>
                    <a:pt x="3401" y="2690"/>
                    <a:pt x="3428" y="2628"/>
                  </a:cubicBezTo>
                  <a:cubicBezTo>
                    <a:pt x="3428" y="2624"/>
                    <a:pt x="3432" y="2618"/>
                    <a:pt x="3436" y="2614"/>
                  </a:cubicBezTo>
                  <a:cubicBezTo>
                    <a:pt x="3459" y="2552"/>
                    <a:pt x="3516" y="2508"/>
                    <a:pt x="3579" y="2495"/>
                  </a:cubicBezTo>
                  <a:lnTo>
                    <a:pt x="3921" y="2437"/>
                  </a:lnTo>
                  <a:cubicBezTo>
                    <a:pt x="4014" y="2419"/>
                    <a:pt x="4085" y="2339"/>
                    <a:pt x="4085" y="2241"/>
                  </a:cubicBezTo>
                  <a:lnTo>
                    <a:pt x="4085" y="1846"/>
                  </a:lnTo>
                  <a:cubicBezTo>
                    <a:pt x="4085" y="1753"/>
                    <a:pt x="4014" y="1674"/>
                    <a:pt x="3921" y="1655"/>
                  </a:cubicBezTo>
                  <a:lnTo>
                    <a:pt x="3583" y="1598"/>
                  </a:lnTo>
                  <a:cubicBezTo>
                    <a:pt x="3516" y="1585"/>
                    <a:pt x="3463" y="1540"/>
                    <a:pt x="3436" y="1479"/>
                  </a:cubicBezTo>
                  <a:cubicBezTo>
                    <a:pt x="3436" y="1473"/>
                    <a:pt x="3432" y="1469"/>
                    <a:pt x="3428" y="1460"/>
                  </a:cubicBezTo>
                  <a:cubicBezTo>
                    <a:pt x="3405" y="1399"/>
                    <a:pt x="3410" y="1332"/>
                    <a:pt x="3450" y="1274"/>
                  </a:cubicBezTo>
                  <a:lnTo>
                    <a:pt x="3649" y="990"/>
                  </a:lnTo>
                  <a:cubicBezTo>
                    <a:pt x="3703" y="914"/>
                    <a:pt x="3694" y="808"/>
                    <a:pt x="3628" y="741"/>
                  </a:cubicBezTo>
                  <a:lnTo>
                    <a:pt x="3348" y="461"/>
                  </a:lnTo>
                  <a:cubicBezTo>
                    <a:pt x="3311" y="424"/>
                    <a:pt x="3261" y="405"/>
                    <a:pt x="3211" y="405"/>
                  </a:cubicBezTo>
                  <a:cubicBezTo>
                    <a:pt x="3172" y="405"/>
                    <a:pt x="3133" y="417"/>
                    <a:pt x="3100" y="440"/>
                  </a:cubicBezTo>
                  <a:lnTo>
                    <a:pt x="2815" y="639"/>
                  </a:lnTo>
                  <a:cubicBezTo>
                    <a:pt x="2783" y="661"/>
                    <a:pt x="2743" y="673"/>
                    <a:pt x="2704" y="673"/>
                  </a:cubicBezTo>
                  <a:cubicBezTo>
                    <a:pt x="2678" y="673"/>
                    <a:pt x="2653" y="668"/>
                    <a:pt x="2629" y="657"/>
                  </a:cubicBezTo>
                  <a:cubicBezTo>
                    <a:pt x="2625" y="653"/>
                    <a:pt x="2616" y="653"/>
                    <a:pt x="2611" y="648"/>
                  </a:cubicBezTo>
                  <a:cubicBezTo>
                    <a:pt x="2549" y="626"/>
                    <a:pt x="2504" y="568"/>
                    <a:pt x="2496" y="506"/>
                  </a:cubicBezTo>
                  <a:lnTo>
                    <a:pt x="2434" y="164"/>
                  </a:lnTo>
                  <a:cubicBezTo>
                    <a:pt x="2416" y="71"/>
                    <a:pt x="2336" y="0"/>
                    <a:pt x="2243"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1"/>
            <p:cNvSpPr/>
            <p:nvPr/>
          </p:nvSpPr>
          <p:spPr>
            <a:xfrm>
              <a:off x="1613180" y="3114584"/>
              <a:ext cx="256826" cy="513400"/>
            </a:xfrm>
            <a:custGeom>
              <a:rect b="b" l="l" r="r" t="t"/>
              <a:pathLst>
                <a:path extrusionOk="0" h="4084" w="2043">
                  <a:moveTo>
                    <a:pt x="1" y="0"/>
                  </a:moveTo>
                  <a:lnTo>
                    <a:pt x="1" y="1283"/>
                  </a:lnTo>
                  <a:cubicBezTo>
                    <a:pt x="418" y="1283"/>
                    <a:pt x="760" y="1625"/>
                    <a:pt x="760" y="2042"/>
                  </a:cubicBezTo>
                  <a:cubicBezTo>
                    <a:pt x="760" y="2464"/>
                    <a:pt x="418" y="2801"/>
                    <a:pt x="1" y="2801"/>
                  </a:cubicBezTo>
                  <a:lnTo>
                    <a:pt x="1" y="4083"/>
                  </a:lnTo>
                  <a:lnTo>
                    <a:pt x="196" y="4083"/>
                  </a:lnTo>
                  <a:cubicBezTo>
                    <a:pt x="290" y="4083"/>
                    <a:pt x="369" y="4017"/>
                    <a:pt x="388" y="3923"/>
                  </a:cubicBezTo>
                  <a:lnTo>
                    <a:pt x="445" y="3582"/>
                  </a:lnTo>
                  <a:cubicBezTo>
                    <a:pt x="458" y="3520"/>
                    <a:pt x="503" y="3462"/>
                    <a:pt x="564" y="3440"/>
                  </a:cubicBezTo>
                  <a:cubicBezTo>
                    <a:pt x="569" y="3435"/>
                    <a:pt x="574" y="3435"/>
                    <a:pt x="583" y="3431"/>
                  </a:cubicBezTo>
                  <a:cubicBezTo>
                    <a:pt x="605" y="3421"/>
                    <a:pt x="630" y="3416"/>
                    <a:pt x="655" y="3416"/>
                  </a:cubicBezTo>
                  <a:cubicBezTo>
                    <a:pt x="694" y="3416"/>
                    <a:pt x="732" y="3427"/>
                    <a:pt x="765" y="3449"/>
                  </a:cubicBezTo>
                  <a:cubicBezTo>
                    <a:pt x="845" y="3507"/>
                    <a:pt x="964" y="3587"/>
                    <a:pt x="1053" y="3648"/>
                  </a:cubicBezTo>
                  <a:cubicBezTo>
                    <a:pt x="1085" y="3673"/>
                    <a:pt x="1123" y="3685"/>
                    <a:pt x="1162" y="3685"/>
                  </a:cubicBezTo>
                  <a:cubicBezTo>
                    <a:pt x="1212" y="3685"/>
                    <a:pt x="1263" y="3664"/>
                    <a:pt x="1302" y="3626"/>
                  </a:cubicBezTo>
                  <a:lnTo>
                    <a:pt x="1581" y="3347"/>
                  </a:lnTo>
                  <a:cubicBezTo>
                    <a:pt x="1648" y="3280"/>
                    <a:pt x="1656" y="3178"/>
                    <a:pt x="1603" y="3098"/>
                  </a:cubicBezTo>
                  <a:lnTo>
                    <a:pt x="1404" y="2819"/>
                  </a:lnTo>
                  <a:cubicBezTo>
                    <a:pt x="1368" y="2761"/>
                    <a:pt x="1359" y="2690"/>
                    <a:pt x="1386" y="2628"/>
                  </a:cubicBezTo>
                  <a:cubicBezTo>
                    <a:pt x="1386" y="2624"/>
                    <a:pt x="1390" y="2618"/>
                    <a:pt x="1394" y="2614"/>
                  </a:cubicBezTo>
                  <a:cubicBezTo>
                    <a:pt x="1417" y="2552"/>
                    <a:pt x="1474" y="2508"/>
                    <a:pt x="1537" y="2495"/>
                  </a:cubicBezTo>
                  <a:lnTo>
                    <a:pt x="1879" y="2437"/>
                  </a:lnTo>
                  <a:cubicBezTo>
                    <a:pt x="1972" y="2419"/>
                    <a:pt x="2043" y="2339"/>
                    <a:pt x="2043" y="2241"/>
                  </a:cubicBezTo>
                  <a:lnTo>
                    <a:pt x="2043" y="1846"/>
                  </a:lnTo>
                  <a:cubicBezTo>
                    <a:pt x="2043" y="1753"/>
                    <a:pt x="1972" y="1674"/>
                    <a:pt x="1879" y="1655"/>
                  </a:cubicBezTo>
                  <a:lnTo>
                    <a:pt x="1541" y="1598"/>
                  </a:lnTo>
                  <a:cubicBezTo>
                    <a:pt x="1474" y="1585"/>
                    <a:pt x="1421" y="1540"/>
                    <a:pt x="1394" y="1479"/>
                  </a:cubicBezTo>
                  <a:cubicBezTo>
                    <a:pt x="1394" y="1473"/>
                    <a:pt x="1390" y="1469"/>
                    <a:pt x="1386" y="1460"/>
                  </a:cubicBezTo>
                  <a:cubicBezTo>
                    <a:pt x="1363" y="1399"/>
                    <a:pt x="1368" y="1332"/>
                    <a:pt x="1408" y="1274"/>
                  </a:cubicBezTo>
                  <a:cubicBezTo>
                    <a:pt x="1461" y="1198"/>
                    <a:pt x="1545" y="1079"/>
                    <a:pt x="1607" y="990"/>
                  </a:cubicBezTo>
                  <a:cubicBezTo>
                    <a:pt x="1661" y="914"/>
                    <a:pt x="1652" y="808"/>
                    <a:pt x="1586" y="741"/>
                  </a:cubicBezTo>
                  <a:lnTo>
                    <a:pt x="1306" y="461"/>
                  </a:lnTo>
                  <a:cubicBezTo>
                    <a:pt x="1269" y="424"/>
                    <a:pt x="1219" y="405"/>
                    <a:pt x="1169" y="405"/>
                  </a:cubicBezTo>
                  <a:cubicBezTo>
                    <a:pt x="1130" y="405"/>
                    <a:pt x="1091" y="417"/>
                    <a:pt x="1058" y="440"/>
                  </a:cubicBezTo>
                  <a:lnTo>
                    <a:pt x="773" y="639"/>
                  </a:lnTo>
                  <a:cubicBezTo>
                    <a:pt x="741" y="661"/>
                    <a:pt x="701" y="673"/>
                    <a:pt x="662" y="673"/>
                  </a:cubicBezTo>
                  <a:cubicBezTo>
                    <a:pt x="636" y="673"/>
                    <a:pt x="611" y="668"/>
                    <a:pt x="587" y="657"/>
                  </a:cubicBezTo>
                  <a:cubicBezTo>
                    <a:pt x="583" y="653"/>
                    <a:pt x="574" y="653"/>
                    <a:pt x="569" y="648"/>
                  </a:cubicBezTo>
                  <a:cubicBezTo>
                    <a:pt x="507" y="626"/>
                    <a:pt x="462" y="568"/>
                    <a:pt x="454" y="506"/>
                  </a:cubicBezTo>
                  <a:lnTo>
                    <a:pt x="392" y="164"/>
                  </a:lnTo>
                  <a:cubicBezTo>
                    <a:pt x="374" y="71"/>
                    <a:pt x="294" y="0"/>
                    <a:pt x="20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1"/>
            <p:cNvSpPr/>
            <p:nvPr/>
          </p:nvSpPr>
          <p:spPr>
            <a:xfrm>
              <a:off x="1032529" y="2981710"/>
              <a:ext cx="315784" cy="315406"/>
            </a:xfrm>
            <a:custGeom>
              <a:rect b="b" l="l" r="r" t="t"/>
              <a:pathLst>
                <a:path extrusionOk="0" h="2509" w="2512">
                  <a:moveTo>
                    <a:pt x="1256" y="787"/>
                  </a:moveTo>
                  <a:cubicBezTo>
                    <a:pt x="1513" y="787"/>
                    <a:pt x="1721" y="995"/>
                    <a:pt x="1721" y="1257"/>
                  </a:cubicBezTo>
                  <a:cubicBezTo>
                    <a:pt x="1721" y="1514"/>
                    <a:pt x="1513" y="1723"/>
                    <a:pt x="1256" y="1723"/>
                  </a:cubicBezTo>
                  <a:cubicBezTo>
                    <a:pt x="998" y="1723"/>
                    <a:pt x="789" y="1514"/>
                    <a:pt x="789" y="1257"/>
                  </a:cubicBezTo>
                  <a:cubicBezTo>
                    <a:pt x="789" y="995"/>
                    <a:pt x="998" y="787"/>
                    <a:pt x="1256" y="787"/>
                  </a:cubicBezTo>
                  <a:close/>
                  <a:moveTo>
                    <a:pt x="1136" y="0"/>
                  </a:moveTo>
                  <a:cubicBezTo>
                    <a:pt x="1078" y="0"/>
                    <a:pt x="1025" y="41"/>
                    <a:pt x="1016" y="98"/>
                  </a:cubicBezTo>
                  <a:lnTo>
                    <a:pt x="980" y="307"/>
                  </a:lnTo>
                  <a:cubicBezTo>
                    <a:pt x="972" y="347"/>
                    <a:pt x="945" y="383"/>
                    <a:pt x="910" y="396"/>
                  </a:cubicBezTo>
                  <a:cubicBezTo>
                    <a:pt x="906" y="396"/>
                    <a:pt x="900" y="400"/>
                    <a:pt x="896" y="400"/>
                  </a:cubicBezTo>
                  <a:cubicBezTo>
                    <a:pt x="882" y="407"/>
                    <a:pt x="866" y="411"/>
                    <a:pt x="850" y="411"/>
                  </a:cubicBezTo>
                  <a:cubicBezTo>
                    <a:pt x="826" y="411"/>
                    <a:pt x="802" y="403"/>
                    <a:pt x="781" y="387"/>
                  </a:cubicBezTo>
                  <a:lnTo>
                    <a:pt x="607" y="267"/>
                  </a:lnTo>
                  <a:cubicBezTo>
                    <a:pt x="587" y="252"/>
                    <a:pt x="564" y="245"/>
                    <a:pt x="540" y="245"/>
                  </a:cubicBezTo>
                  <a:cubicBezTo>
                    <a:pt x="509" y="245"/>
                    <a:pt x="478" y="257"/>
                    <a:pt x="453" y="281"/>
                  </a:cubicBezTo>
                  <a:lnTo>
                    <a:pt x="283" y="453"/>
                  </a:lnTo>
                  <a:cubicBezTo>
                    <a:pt x="240" y="494"/>
                    <a:pt x="234" y="555"/>
                    <a:pt x="271" y="604"/>
                  </a:cubicBezTo>
                  <a:lnTo>
                    <a:pt x="390" y="778"/>
                  </a:lnTo>
                  <a:cubicBezTo>
                    <a:pt x="412" y="813"/>
                    <a:pt x="417" y="858"/>
                    <a:pt x="404" y="893"/>
                  </a:cubicBezTo>
                  <a:cubicBezTo>
                    <a:pt x="400" y="897"/>
                    <a:pt x="400" y="902"/>
                    <a:pt x="400" y="906"/>
                  </a:cubicBezTo>
                  <a:cubicBezTo>
                    <a:pt x="381" y="942"/>
                    <a:pt x="351" y="969"/>
                    <a:pt x="310" y="977"/>
                  </a:cubicBezTo>
                  <a:lnTo>
                    <a:pt x="97" y="1012"/>
                  </a:lnTo>
                  <a:cubicBezTo>
                    <a:pt x="40" y="1022"/>
                    <a:pt x="0" y="1075"/>
                    <a:pt x="0" y="1133"/>
                  </a:cubicBezTo>
                  <a:lnTo>
                    <a:pt x="0" y="1377"/>
                  </a:lnTo>
                  <a:cubicBezTo>
                    <a:pt x="0" y="1434"/>
                    <a:pt x="40" y="1483"/>
                    <a:pt x="97" y="1492"/>
                  </a:cubicBezTo>
                  <a:lnTo>
                    <a:pt x="306" y="1528"/>
                  </a:lnTo>
                  <a:cubicBezTo>
                    <a:pt x="346" y="1536"/>
                    <a:pt x="381" y="1563"/>
                    <a:pt x="394" y="1604"/>
                  </a:cubicBezTo>
                  <a:cubicBezTo>
                    <a:pt x="400" y="1604"/>
                    <a:pt x="400" y="1608"/>
                    <a:pt x="400" y="1612"/>
                  </a:cubicBezTo>
                  <a:cubicBezTo>
                    <a:pt x="417" y="1651"/>
                    <a:pt x="412" y="1692"/>
                    <a:pt x="390" y="1727"/>
                  </a:cubicBezTo>
                  <a:lnTo>
                    <a:pt x="266" y="1901"/>
                  </a:lnTo>
                  <a:cubicBezTo>
                    <a:pt x="230" y="1950"/>
                    <a:pt x="240" y="2016"/>
                    <a:pt x="279" y="2056"/>
                  </a:cubicBezTo>
                  <a:lnTo>
                    <a:pt x="453" y="2229"/>
                  </a:lnTo>
                  <a:cubicBezTo>
                    <a:pt x="475" y="2252"/>
                    <a:pt x="506" y="2263"/>
                    <a:pt x="537" y="2263"/>
                  </a:cubicBezTo>
                  <a:cubicBezTo>
                    <a:pt x="560" y="2263"/>
                    <a:pt x="584" y="2256"/>
                    <a:pt x="603" y="2243"/>
                  </a:cubicBezTo>
                  <a:lnTo>
                    <a:pt x="777" y="2118"/>
                  </a:lnTo>
                  <a:cubicBezTo>
                    <a:pt x="797" y="2105"/>
                    <a:pt x="821" y="2098"/>
                    <a:pt x="844" y="2098"/>
                  </a:cubicBezTo>
                  <a:cubicBezTo>
                    <a:pt x="860" y="2098"/>
                    <a:pt x="877" y="2102"/>
                    <a:pt x="892" y="2110"/>
                  </a:cubicBezTo>
                  <a:cubicBezTo>
                    <a:pt x="896" y="2110"/>
                    <a:pt x="900" y="2110"/>
                    <a:pt x="906" y="2114"/>
                  </a:cubicBezTo>
                  <a:cubicBezTo>
                    <a:pt x="941" y="2127"/>
                    <a:pt x="967" y="2163"/>
                    <a:pt x="976" y="2202"/>
                  </a:cubicBezTo>
                  <a:lnTo>
                    <a:pt x="1012" y="2411"/>
                  </a:lnTo>
                  <a:cubicBezTo>
                    <a:pt x="1025" y="2468"/>
                    <a:pt x="1074" y="2509"/>
                    <a:pt x="1131" y="2509"/>
                  </a:cubicBezTo>
                  <a:lnTo>
                    <a:pt x="1375" y="2509"/>
                  </a:lnTo>
                  <a:cubicBezTo>
                    <a:pt x="1433" y="2509"/>
                    <a:pt x="1482" y="2468"/>
                    <a:pt x="1491" y="2411"/>
                  </a:cubicBezTo>
                  <a:lnTo>
                    <a:pt x="1531" y="2202"/>
                  </a:lnTo>
                  <a:cubicBezTo>
                    <a:pt x="1535" y="2163"/>
                    <a:pt x="1562" y="2127"/>
                    <a:pt x="1602" y="2114"/>
                  </a:cubicBezTo>
                  <a:cubicBezTo>
                    <a:pt x="1606" y="2114"/>
                    <a:pt x="1606" y="2110"/>
                    <a:pt x="1611" y="2110"/>
                  </a:cubicBezTo>
                  <a:cubicBezTo>
                    <a:pt x="1627" y="2102"/>
                    <a:pt x="1644" y="2099"/>
                    <a:pt x="1660" y="2099"/>
                  </a:cubicBezTo>
                  <a:cubicBezTo>
                    <a:pt x="1684" y="2099"/>
                    <a:pt x="1707" y="2106"/>
                    <a:pt x="1726" y="2122"/>
                  </a:cubicBezTo>
                  <a:lnTo>
                    <a:pt x="1904" y="2243"/>
                  </a:lnTo>
                  <a:cubicBezTo>
                    <a:pt x="1923" y="2258"/>
                    <a:pt x="1947" y="2266"/>
                    <a:pt x="1972" y="2266"/>
                  </a:cubicBezTo>
                  <a:cubicBezTo>
                    <a:pt x="2002" y="2266"/>
                    <a:pt x="2032" y="2254"/>
                    <a:pt x="2055" y="2229"/>
                  </a:cubicBezTo>
                  <a:lnTo>
                    <a:pt x="2227" y="2061"/>
                  </a:lnTo>
                  <a:cubicBezTo>
                    <a:pt x="2268" y="2016"/>
                    <a:pt x="2272" y="1954"/>
                    <a:pt x="2241" y="1905"/>
                  </a:cubicBezTo>
                  <a:lnTo>
                    <a:pt x="2121" y="1731"/>
                  </a:lnTo>
                  <a:cubicBezTo>
                    <a:pt x="2094" y="1696"/>
                    <a:pt x="2090" y="1651"/>
                    <a:pt x="2108" y="1616"/>
                  </a:cubicBezTo>
                  <a:cubicBezTo>
                    <a:pt x="2108" y="1612"/>
                    <a:pt x="2108" y="1608"/>
                    <a:pt x="2112" y="1604"/>
                  </a:cubicBezTo>
                  <a:cubicBezTo>
                    <a:pt x="2125" y="1567"/>
                    <a:pt x="2161" y="1541"/>
                    <a:pt x="2201" y="1532"/>
                  </a:cubicBezTo>
                  <a:lnTo>
                    <a:pt x="2410" y="1497"/>
                  </a:lnTo>
                  <a:cubicBezTo>
                    <a:pt x="2467" y="1487"/>
                    <a:pt x="2512" y="1434"/>
                    <a:pt x="2512" y="1377"/>
                  </a:cubicBezTo>
                  <a:lnTo>
                    <a:pt x="2512" y="1137"/>
                  </a:lnTo>
                  <a:cubicBezTo>
                    <a:pt x="2512" y="1075"/>
                    <a:pt x="2467" y="1026"/>
                    <a:pt x="2410" y="1018"/>
                  </a:cubicBezTo>
                  <a:lnTo>
                    <a:pt x="2201" y="981"/>
                  </a:lnTo>
                  <a:cubicBezTo>
                    <a:pt x="2161" y="973"/>
                    <a:pt x="2131" y="946"/>
                    <a:pt x="2112" y="906"/>
                  </a:cubicBezTo>
                  <a:cubicBezTo>
                    <a:pt x="2112" y="906"/>
                    <a:pt x="2112" y="902"/>
                    <a:pt x="2108" y="897"/>
                  </a:cubicBezTo>
                  <a:cubicBezTo>
                    <a:pt x="2094" y="858"/>
                    <a:pt x="2099" y="817"/>
                    <a:pt x="2121" y="782"/>
                  </a:cubicBezTo>
                  <a:lnTo>
                    <a:pt x="2246" y="609"/>
                  </a:lnTo>
                  <a:cubicBezTo>
                    <a:pt x="2276" y="560"/>
                    <a:pt x="2272" y="494"/>
                    <a:pt x="2227" y="453"/>
                  </a:cubicBezTo>
                  <a:lnTo>
                    <a:pt x="2059" y="281"/>
                  </a:lnTo>
                  <a:cubicBezTo>
                    <a:pt x="2034" y="258"/>
                    <a:pt x="2003" y="246"/>
                    <a:pt x="1973" y="246"/>
                  </a:cubicBezTo>
                  <a:cubicBezTo>
                    <a:pt x="1949" y="246"/>
                    <a:pt x="1925" y="253"/>
                    <a:pt x="1904" y="267"/>
                  </a:cubicBezTo>
                  <a:lnTo>
                    <a:pt x="1731" y="391"/>
                  </a:lnTo>
                  <a:cubicBezTo>
                    <a:pt x="1710" y="404"/>
                    <a:pt x="1688" y="411"/>
                    <a:pt x="1665" y="411"/>
                  </a:cubicBezTo>
                  <a:cubicBezTo>
                    <a:pt x="1649" y="411"/>
                    <a:pt x="1632" y="407"/>
                    <a:pt x="1615" y="400"/>
                  </a:cubicBezTo>
                  <a:cubicBezTo>
                    <a:pt x="1611" y="400"/>
                    <a:pt x="1606" y="400"/>
                    <a:pt x="1606" y="396"/>
                  </a:cubicBezTo>
                  <a:cubicBezTo>
                    <a:pt x="1566" y="383"/>
                    <a:pt x="1539" y="347"/>
                    <a:pt x="1535" y="307"/>
                  </a:cubicBezTo>
                  <a:lnTo>
                    <a:pt x="1496" y="98"/>
                  </a:lnTo>
                  <a:cubicBezTo>
                    <a:pt x="1486" y="41"/>
                    <a:pt x="1438" y="0"/>
                    <a:pt x="1380"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1"/>
            <p:cNvSpPr/>
            <p:nvPr/>
          </p:nvSpPr>
          <p:spPr>
            <a:xfrm>
              <a:off x="1190294" y="2981710"/>
              <a:ext cx="158017" cy="315406"/>
            </a:xfrm>
            <a:custGeom>
              <a:rect b="b" l="l" r="r" t="t"/>
              <a:pathLst>
                <a:path extrusionOk="0" h="2509" w="1257">
                  <a:moveTo>
                    <a:pt x="1" y="0"/>
                  </a:moveTo>
                  <a:lnTo>
                    <a:pt x="1" y="787"/>
                  </a:lnTo>
                  <a:cubicBezTo>
                    <a:pt x="258" y="787"/>
                    <a:pt x="466" y="995"/>
                    <a:pt x="466" y="1257"/>
                  </a:cubicBezTo>
                  <a:cubicBezTo>
                    <a:pt x="466" y="1514"/>
                    <a:pt x="258" y="1723"/>
                    <a:pt x="1" y="1723"/>
                  </a:cubicBezTo>
                  <a:lnTo>
                    <a:pt x="1" y="2509"/>
                  </a:lnTo>
                  <a:lnTo>
                    <a:pt x="120" y="2509"/>
                  </a:lnTo>
                  <a:cubicBezTo>
                    <a:pt x="178" y="2509"/>
                    <a:pt x="227" y="2468"/>
                    <a:pt x="236" y="2411"/>
                  </a:cubicBezTo>
                  <a:lnTo>
                    <a:pt x="276" y="2202"/>
                  </a:lnTo>
                  <a:cubicBezTo>
                    <a:pt x="280" y="2163"/>
                    <a:pt x="307" y="2127"/>
                    <a:pt x="347" y="2114"/>
                  </a:cubicBezTo>
                  <a:cubicBezTo>
                    <a:pt x="351" y="2114"/>
                    <a:pt x="351" y="2110"/>
                    <a:pt x="356" y="2110"/>
                  </a:cubicBezTo>
                  <a:cubicBezTo>
                    <a:pt x="372" y="2102"/>
                    <a:pt x="388" y="2099"/>
                    <a:pt x="404" y="2099"/>
                  </a:cubicBezTo>
                  <a:cubicBezTo>
                    <a:pt x="427" y="2099"/>
                    <a:pt x="450" y="2106"/>
                    <a:pt x="471" y="2122"/>
                  </a:cubicBezTo>
                  <a:cubicBezTo>
                    <a:pt x="520" y="2153"/>
                    <a:pt x="591" y="2206"/>
                    <a:pt x="649" y="2243"/>
                  </a:cubicBezTo>
                  <a:cubicBezTo>
                    <a:pt x="668" y="2258"/>
                    <a:pt x="692" y="2266"/>
                    <a:pt x="717" y="2266"/>
                  </a:cubicBezTo>
                  <a:cubicBezTo>
                    <a:pt x="747" y="2266"/>
                    <a:pt x="777" y="2254"/>
                    <a:pt x="800" y="2229"/>
                  </a:cubicBezTo>
                  <a:lnTo>
                    <a:pt x="972" y="2061"/>
                  </a:lnTo>
                  <a:cubicBezTo>
                    <a:pt x="1013" y="2016"/>
                    <a:pt x="1017" y="1954"/>
                    <a:pt x="986" y="1905"/>
                  </a:cubicBezTo>
                  <a:lnTo>
                    <a:pt x="866" y="1731"/>
                  </a:lnTo>
                  <a:cubicBezTo>
                    <a:pt x="839" y="1696"/>
                    <a:pt x="835" y="1651"/>
                    <a:pt x="853" y="1616"/>
                  </a:cubicBezTo>
                  <a:cubicBezTo>
                    <a:pt x="853" y="1612"/>
                    <a:pt x="853" y="1608"/>
                    <a:pt x="857" y="1604"/>
                  </a:cubicBezTo>
                  <a:cubicBezTo>
                    <a:pt x="870" y="1567"/>
                    <a:pt x="906" y="1541"/>
                    <a:pt x="946" y="1532"/>
                  </a:cubicBezTo>
                  <a:lnTo>
                    <a:pt x="1155" y="1497"/>
                  </a:lnTo>
                  <a:cubicBezTo>
                    <a:pt x="1212" y="1487"/>
                    <a:pt x="1257" y="1434"/>
                    <a:pt x="1257" y="1377"/>
                  </a:cubicBezTo>
                  <a:lnTo>
                    <a:pt x="1257" y="1137"/>
                  </a:lnTo>
                  <a:cubicBezTo>
                    <a:pt x="1257" y="1075"/>
                    <a:pt x="1212" y="1026"/>
                    <a:pt x="1155" y="1018"/>
                  </a:cubicBezTo>
                  <a:lnTo>
                    <a:pt x="946" y="981"/>
                  </a:lnTo>
                  <a:cubicBezTo>
                    <a:pt x="906" y="973"/>
                    <a:pt x="876" y="946"/>
                    <a:pt x="857" y="906"/>
                  </a:cubicBezTo>
                  <a:cubicBezTo>
                    <a:pt x="857" y="906"/>
                    <a:pt x="857" y="902"/>
                    <a:pt x="853" y="897"/>
                  </a:cubicBezTo>
                  <a:cubicBezTo>
                    <a:pt x="839" y="858"/>
                    <a:pt x="844" y="817"/>
                    <a:pt x="866" y="782"/>
                  </a:cubicBezTo>
                  <a:cubicBezTo>
                    <a:pt x="902" y="733"/>
                    <a:pt x="950" y="662"/>
                    <a:pt x="991" y="609"/>
                  </a:cubicBezTo>
                  <a:cubicBezTo>
                    <a:pt x="1021" y="560"/>
                    <a:pt x="1017" y="494"/>
                    <a:pt x="972" y="453"/>
                  </a:cubicBezTo>
                  <a:lnTo>
                    <a:pt x="804" y="281"/>
                  </a:lnTo>
                  <a:cubicBezTo>
                    <a:pt x="779" y="258"/>
                    <a:pt x="748" y="246"/>
                    <a:pt x="718" y="246"/>
                  </a:cubicBezTo>
                  <a:cubicBezTo>
                    <a:pt x="694" y="246"/>
                    <a:pt x="670" y="253"/>
                    <a:pt x="649" y="267"/>
                  </a:cubicBezTo>
                  <a:lnTo>
                    <a:pt x="476" y="391"/>
                  </a:lnTo>
                  <a:cubicBezTo>
                    <a:pt x="455" y="404"/>
                    <a:pt x="433" y="411"/>
                    <a:pt x="410" y="411"/>
                  </a:cubicBezTo>
                  <a:cubicBezTo>
                    <a:pt x="394" y="411"/>
                    <a:pt x="377" y="407"/>
                    <a:pt x="360" y="400"/>
                  </a:cubicBezTo>
                  <a:cubicBezTo>
                    <a:pt x="356" y="400"/>
                    <a:pt x="351" y="400"/>
                    <a:pt x="351" y="396"/>
                  </a:cubicBezTo>
                  <a:cubicBezTo>
                    <a:pt x="311" y="383"/>
                    <a:pt x="284" y="347"/>
                    <a:pt x="280" y="307"/>
                  </a:cubicBezTo>
                  <a:lnTo>
                    <a:pt x="241" y="98"/>
                  </a:lnTo>
                  <a:cubicBezTo>
                    <a:pt x="231" y="41"/>
                    <a:pt x="183" y="0"/>
                    <a:pt x="125"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95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52"/>
          <p:cNvSpPr txBox="1"/>
          <p:nvPr>
            <p:ph type="title"/>
          </p:nvPr>
        </p:nvSpPr>
        <p:spPr>
          <a:xfrm>
            <a:off x="421300" y="1623600"/>
            <a:ext cx="3381300" cy="189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Pelanggan</a:t>
            </a:r>
            <a:endParaRPr sz="3000"/>
          </a:p>
          <a:p>
            <a:pPr indent="0" lvl="0" marL="0" rtl="0" algn="l">
              <a:spcBef>
                <a:spcPts val="0"/>
              </a:spcBef>
              <a:spcAft>
                <a:spcPts val="0"/>
              </a:spcAft>
              <a:buNone/>
            </a:pPr>
            <a:r>
              <a:rPr lang="en" sz="3000">
                <a:solidFill>
                  <a:schemeClr val="accent1"/>
                </a:solidFill>
              </a:rPr>
              <a:t>Daftar Akun</a:t>
            </a:r>
            <a:endParaRPr sz="3000">
              <a:solidFill>
                <a:schemeClr val="accent1"/>
              </a:solidFill>
            </a:endParaRPr>
          </a:p>
        </p:txBody>
      </p:sp>
      <p:sp>
        <p:nvSpPr>
          <p:cNvPr id="965" name="Google Shape;965;p52"/>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Sequence </a:t>
            </a:r>
            <a:r>
              <a:rPr b="1" lang="en" sz="2000">
                <a:solidFill>
                  <a:schemeClr val="accent4"/>
                </a:solidFill>
                <a:latin typeface="Krona One"/>
                <a:ea typeface="Krona One"/>
                <a:cs typeface="Krona One"/>
                <a:sym typeface="Krona One"/>
              </a:rPr>
              <a:t>Diagram</a:t>
            </a:r>
            <a:endParaRPr b="1" sz="2000">
              <a:solidFill>
                <a:schemeClr val="accent4"/>
              </a:solidFill>
              <a:latin typeface="Krona One"/>
              <a:ea typeface="Krona One"/>
              <a:cs typeface="Krona One"/>
              <a:sym typeface="Krona One"/>
            </a:endParaRPr>
          </a:p>
        </p:txBody>
      </p:sp>
      <p:pic>
        <p:nvPicPr>
          <p:cNvPr id="966" name="Google Shape;966;p52"/>
          <p:cNvPicPr preferRelativeResize="0"/>
          <p:nvPr/>
        </p:nvPicPr>
        <p:blipFill>
          <a:blip r:embed="rId3">
            <a:alphaModFix/>
          </a:blip>
          <a:stretch>
            <a:fillRect/>
          </a:stretch>
        </p:blipFill>
        <p:spPr>
          <a:xfrm>
            <a:off x="3802600" y="145925"/>
            <a:ext cx="5119424"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53"/>
          <p:cNvSpPr txBox="1"/>
          <p:nvPr>
            <p:ph type="title"/>
          </p:nvPr>
        </p:nvSpPr>
        <p:spPr>
          <a:xfrm>
            <a:off x="320700" y="2142000"/>
            <a:ext cx="3007800" cy="8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Pelanggan</a:t>
            </a:r>
            <a:r>
              <a:rPr lang="en" sz="3000">
                <a:solidFill>
                  <a:schemeClr val="accent1"/>
                </a:solidFill>
              </a:rPr>
              <a:t>Login</a:t>
            </a:r>
            <a:endParaRPr sz="3000">
              <a:solidFill>
                <a:schemeClr val="accent1"/>
              </a:solidFill>
            </a:endParaRPr>
          </a:p>
        </p:txBody>
      </p:sp>
      <p:sp>
        <p:nvSpPr>
          <p:cNvPr id="972" name="Google Shape;972;p53"/>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Sequence Diagram</a:t>
            </a:r>
            <a:endParaRPr b="1" sz="2000">
              <a:solidFill>
                <a:schemeClr val="accent4"/>
              </a:solidFill>
              <a:latin typeface="Krona One"/>
              <a:ea typeface="Krona One"/>
              <a:cs typeface="Krona One"/>
              <a:sym typeface="Krona One"/>
            </a:endParaRPr>
          </a:p>
        </p:txBody>
      </p:sp>
      <p:pic>
        <p:nvPicPr>
          <p:cNvPr id="973" name="Google Shape;973;p53"/>
          <p:cNvPicPr preferRelativeResize="0"/>
          <p:nvPr/>
        </p:nvPicPr>
        <p:blipFill>
          <a:blip r:embed="rId3">
            <a:alphaModFix/>
          </a:blip>
          <a:stretch>
            <a:fillRect/>
          </a:stretch>
        </p:blipFill>
        <p:spPr>
          <a:xfrm>
            <a:off x="3480900" y="990750"/>
            <a:ext cx="5510700" cy="35310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54"/>
          <p:cNvSpPr txBox="1"/>
          <p:nvPr>
            <p:ph type="title"/>
          </p:nvPr>
        </p:nvSpPr>
        <p:spPr>
          <a:xfrm>
            <a:off x="542175" y="1774950"/>
            <a:ext cx="4042500" cy="15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Pelanggan </a:t>
            </a:r>
            <a:r>
              <a:rPr lang="en" sz="3000">
                <a:solidFill>
                  <a:schemeClr val="accent1"/>
                </a:solidFill>
              </a:rPr>
              <a:t>Update Akun</a:t>
            </a:r>
            <a:endParaRPr sz="3000">
              <a:solidFill>
                <a:schemeClr val="accent1"/>
              </a:solidFill>
            </a:endParaRPr>
          </a:p>
        </p:txBody>
      </p:sp>
      <p:sp>
        <p:nvSpPr>
          <p:cNvPr id="979" name="Google Shape;979;p54"/>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Sequence Diagram</a:t>
            </a:r>
            <a:endParaRPr b="1" sz="2000">
              <a:solidFill>
                <a:schemeClr val="accent4"/>
              </a:solidFill>
              <a:latin typeface="Krona One"/>
              <a:ea typeface="Krona One"/>
              <a:cs typeface="Krona One"/>
              <a:sym typeface="Krona One"/>
            </a:endParaRPr>
          </a:p>
        </p:txBody>
      </p:sp>
      <p:pic>
        <p:nvPicPr>
          <p:cNvPr id="980" name="Google Shape;980;p54"/>
          <p:cNvPicPr preferRelativeResize="0"/>
          <p:nvPr/>
        </p:nvPicPr>
        <p:blipFill>
          <a:blip r:embed="rId3">
            <a:alphaModFix/>
          </a:blip>
          <a:stretch>
            <a:fillRect/>
          </a:stretch>
        </p:blipFill>
        <p:spPr>
          <a:xfrm>
            <a:off x="4609675" y="76200"/>
            <a:ext cx="4365626" cy="48883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grpSp>
        <p:nvGrpSpPr>
          <p:cNvPr id="985" name="Google Shape;985;p55"/>
          <p:cNvGrpSpPr/>
          <p:nvPr/>
        </p:nvGrpSpPr>
        <p:grpSpPr>
          <a:xfrm>
            <a:off x="-104864" y="3261380"/>
            <a:ext cx="1685216" cy="1882130"/>
            <a:chOff x="1411475" y="323425"/>
            <a:chExt cx="311650" cy="381500"/>
          </a:xfrm>
        </p:grpSpPr>
        <p:sp>
          <p:nvSpPr>
            <p:cNvPr id="986" name="Google Shape;986;p55"/>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55"/>
          <p:cNvSpPr txBox="1"/>
          <p:nvPr>
            <p:ph type="title"/>
          </p:nvPr>
        </p:nvSpPr>
        <p:spPr>
          <a:xfrm>
            <a:off x="542175" y="1774950"/>
            <a:ext cx="4042500" cy="15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Pelanggan </a:t>
            </a:r>
            <a:r>
              <a:rPr lang="en" sz="3000">
                <a:solidFill>
                  <a:schemeClr val="accent1"/>
                </a:solidFill>
              </a:rPr>
              <a:t>Sewa</a:t>
            </a:r>
            <a:endParaRPr sz="3000">
              <a:solidFill>
                <a:schemeClr val="accent1"/>
              </a:solidFill>
            </a:endParaRPr>
          </a:p>
        </p:txBody>
      </p:sp>
      <p:pic>
        <p:nvPicPr>
          <p:cNvPr id="995" name="Google Shape;995;p55"/>
          <p:cNvPicPr preferRelativeResize="0"/>
          <p:nvPr/>
        </p:nvPicPr>
        <p:blipFill>
          <a:blip r:embed="rId3">
            <a:alphaModFix/>
          </a:blip>
          <a:stretch>
            <a:fillRect/>
          </a:stretch>
        </p:blipFill>
        <p:spPr>
          <a:xfrm>
            <a:off x="4375075" y="76200"/>
            <a:ext cx="4224249" cy="4991101"/>
          </a:xfrm>
          <a:prstGeom prst="rect">
            <a:avLst/>
          </a:prstGeom>
          <a:noFill/>
          <a:ln>
            <a:noFill/>
          </a:ln>
        </p:spPr>
      </p:pic>
      <p:sp>
        <p:nvSpPr>
          <p:cNvPr id="996" name="Google Shape;996;p55"/>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Sequence Diagram</a:t>
            </a:r>
            <a:endParaRPr b="1" sz="2000">
              <a:solidFill>
                <a:schemeClr val="accent4"/>
              </a:solidFill>
              <a:latin typeface="Krona One"/>
              <a:ea typeface="Krona One"/>
              <a:cs typeface="Krona One"/>
              <a:sym typeface="Krona One"/>
            </a:endParaRPr>
          </a:p>
        </p:txBody>
      </p:sp>
      <p:sp>
        <p:nvSpPr>
          <p:cNvPr id="997" name="Google Shape;997;p55"/>
          <p:cNvSpPr txBox="1"/>
          <p:nvPr/>
        </p:nvSpPr>
        <p:spPr>
          <a:xfrm>
            <a:off x="4891300" y="443725"/>
            <a:ext cx="695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highlight>
                  <a:schemeClr val="lt2"/>
                </a:highlight>
                <a:latin typeface="Ubuntu"/>
                <a:ea typeface="Ubuntu"/>
                <a:cs typeface="Ubuntu"/>
                <a:sym typeface="Ubuntu"/>
              </a:rPr>
              <a:t>openform()</a:t>
            </a:r>
            <a:endParaRPr sz="600">
              <a:highlight>
                <a:schemeClr val="lt2"/>
              </a:highlight>
              <a:latin typeface="Ubuntu"/>
              <a:ea typeface="Ubuntu"/>
              <a:cs typeface="Ubuntu"/>
              <a:sym typeface="Ubuntu"/>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grpSp>
        <p:nvGrpSpPr>
          <p:cNvPr id="1002" name="Google Shape;1002;p56"/>
          <p:cNvGrpSpPr/>
          <p:nvPr/>
        </p:nvGrpSpPr>
        <p:grpSpPr>
          <a:xfrm>
            <a:off x="8083505" y="64047"/>
            <a:ext cx="2488958" cy="4881312"/>
            <a:chOff x="-1255789" y="-99025"/>
            <a:chExt cx="2699228" cy="5242522"/>
          </a:xfrm>
        </p:grpSpPr>
        <p:grpSp>
          <p:nvGrpSpPr>
            <p:cNvPr id="1003" name="Google Shape;1003;p56"/>
            <p:cNvGrpSpPr/>
            <p:nvPr/>
          </p:nvGrpSpPr>
          <p:grpSpPr>
            <a:xfrm>
              <a:off x="-66750" y="-99025"/>
              <a:ext cx="246027" cy="5242522"/>
              <a:chOff x="-66750" y="-99025"/>
              <a:chExt cx="246027" cy="5242522"/>
            </a:xfrm>
          </p:grpSpPr>
          <p:sp>
            <p:nvSpPr>
              <p:cNvPr id="1004" name="Google Shape;1004;p56"/>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6"/>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56"/>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6"/>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6"/>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6"/>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6"/>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56"/>
          <p:cNvSpPr txBox="1"/>
          <p:nvPr>
            <p:ph type="title"/>
          </p:nvPr>
        </p:nvSpPr>
        <p:spPr>
          <a:xfrm>
            <a:off x="455450" y="1774950"/>
            <a:ext cx="3585000" cy="15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Pelanggan </a:t>
            </a:r>
            <a:r>
              <a:rPr lang="en" sz="2500">
                <a:solidFill>
                  <a:schemeClr val="accent1"/>
                </a:solidFill>
              </a:rPr>
              <a:t>Konfirmasi Pengembalian</a:t>
            </a:r>
            <a:endParaRPr sz="2500">
              <a:solidFill>
                <a:schemeClr val="accent1"/>
              </a:solidFill>
            </a:endParaRPr>
          </a:p>
        </p:txBody>
      </p:sp>
      <p:sp>
        <p:nvSpPr>
          <p:cNvPr id="1013" name="Google Shape;1013;p56"/>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Sequence Diagram</a:t>
            </a:r>
            <a:endParaRPr b="1" sz="2000">
              <a:solidFill>
                <a:schemeClr val="accent4"/>
              </a:solidFill>
              <a:latin typeface="Krona One"/>
              <a:ea typeface="Krona One"/>
              <a:cs typeface="Krona One"/>
              <a:sym typeface="Krona One"/>
            </a:endParaRPr>
          </a:p>
        </p:txBody>
      </p:sp>
      <p:pic>
        <p:nvPicPr>
          <p:cNvPr id="1014" name="Google Shape;1014;p56"/>
          <p:cNvPicPr preferRelativeResize="0"/>
          <p:nvPr/>
        </p:nvPicPr>
        <p:blipFill rotWithShape="1">
          <a:blip r:embed="rId3">
            <a:alphaModFix/>
          </a:blip>
          <a:srcRect b="55606" l="13190" r="13366" t="10600"/>
          <a:stretch/>
        </p:blipFill>
        <p:spPr>
          <a:xfrm>
            <a:off x="3649200" y="884375"/>
            <a:ext cx="5379649" cy="320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57"/>
          <p:cNvSpPr txBox="1"/>
          <p:nvPr>
            <p:ph type="title"/>
          </p:nvPr>
        </p:nvSpPr>
        <p:spPr>
          <a:xfrm>
            <a:off x="421300" y="1623600"/>
            <a:ext cx="3381300" cy="189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Pelanggan</a:t>
            </a:r>
            <a:endParaRPr sz="3000"/>
          </a:p>
          <a:p>
            <a:pPr indent="0" lvl="0" marL="0" rtl="0" algn="l">
              <a:spcBef>
                <a:spcPts val="0"/>
              </a:spcBef>
              <a:spcAft>
                <a:spcPts val="0"/>
              </a:spcAft>
              <a:buNone/>
            </a:pPr>
            <a:r>
              <a:rPr lang="en" sz="3000">
                <a:solidFill>
                  <a:schemeClr val="accent1"/>
                </a:solidFill>
              </a:rPr>
              <a:t>Logout</a:t>
            </a:r>
            <a:endParaRPr sz="3000">
              <a:solidFill>
                <a:schemeClr val="accent1"/>
              </a:solidFill>
            </a:endParaRPr>
          </a:p>
        </p:txBody>
      </p:sp>
      <p:sp>
        <p:nvSpPr>
          <p:cNvPr id="1020" name="Google Shape;1020;p57"/>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Sequence Diagram</a:t>
            </a:r>
            <a:endParaRPr b="1" sz="2000">
              <a:solidFill>
                <a:schemeClr val="accent4"/>
              </a:solidFill>
              <a:latin typeface="Krona One"/>
              <a:ea typeface="Krona One"/>
              <a:cs typeface="Krona One"/>
              <a:sym typeface="Krona One"/>
            </a:endParaRPr>
          </a:p>
        </p:txBody>
      </p:sp>
      <p:pic>
        <p:nvPicPr>
          <p:cNvPr id="1021" name="Google Shape;1021;p57"/>
          <p:cNvPicPr preferRelativeResize="0"/>
          <p:nvPr/>
        </p:nvPicPr>
        <p:blipFill>
          <a:blip r:embed="rId3">
            <a:alphaModFix/>
          </a:blip>
          <a:stretch>
            <a:fillRect/>
          </a:stretch>
        </p:blipFill>
        <p:spPr>
          <a:xfrm>
            <a:off x="3802600" y="709613"/>
            <a:ext cx="4962525" cy="3724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58"/>
          <p:cNvSpPr txBox="1"/>
          <p:nvPr>
            <p:ph type="title"/>
          </p:nvPr>
        </p:nvSpPr>
        <p:spPr>
          <a:xfrm>
            <a:off x="320700" y="2142000"/>
            <a:ext cx="3007800" cy="8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Admin</a:t>
            </a:r>
            <a:endParaRPr sz="3000"/>
          </a:p>
          <a:p>
            <a:pPr indent="0" lvl="0" marL="0" rtl="0" algn="ctr">
              <a:spcBef>
                <a:spcPts val="0"/>
              </a:spcBef>
              <a:spcAft>
                <a:spcPts val="0"/>
              </a:spcAft>
              <a:buNone/>
            </a:pPr>
            <a:r>
              <a:rPr lang="en" sz="3000">
                <a:solidFill>
                  <a:schemeClr val="accent1"/>
                </a:solidFill>
              </a:rPr>
              <a:t>Login</a:t>
            </a:r>
            <a:endParaRPr sz="3000">
              <a:solidFill>
                <a:schemeClr val="accent1"/>
              </a:solidFill>
            </a:endParaRPr>
          </a:p>
        </p:txBody>
      </p:sp>
      <p:sp>
        <p:nvSpPr>
          <p:cNvPr id="1027" name="Google Shape;1027;p58"/>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Sequence Diagram</a:t>
            </a:r>
            <a:endParaRPr b="1" sz="2000">
              <a:solidFill>
                <a:schemeClr val="accent4"/>
              </a:solidFill>
              <a:latin typeface="Krona One"/>
              <a:ea typeface="Krona One"/>
              <a:cs typeface="Krona One"/>
              <a:sym typeface="Krona One"/>
            </a:endParaRPr>
          </a:p>
        </p:txBody>
      </p:sp>
      <p:pic>
        <p:nvPicPr>
          <p:cNvPr id="1028" name="Google Shape;1028;p58"/>
          <p:cNvPicPr preferRelativeResize="0"/>
          <p:nvPr/>
        </p:nvPicPr>
        <p:blipFill>
          <a:blip r:embed="rId3">
            <a:alphaModFix/>
          </a:blip>
          <a:stretch>
            <a:fillRect/>
          </a:stretch>
        </p:blipFill>
        <p:spPr>
          <a:xfrm>
            <a:off x="3801600" y="381000"/>
            <a:ext cx="4914900" cy="4391025"/>
          </a:xfrm>
          <a:prstGeom prst="rect">
            <a:avLst/>
          </a:prstGeom>
          <a:noFill/>
          <a:ln>
            <a:noFill/>
          </a:ln>
        </p:spPr>
      </p:pic>
      <p:sp>
        <p:nvSpPr>
          <p:cNvPr id="1029" name="Google Shape;1029;p58"/>
          <p:cNvSpPr txBox="1"/>
          <p:nvPr/>
        </p:nvSpPr>
        <p:spPr>
          <a:xfrm>
            <a:off x="4305475" y="2100225"/>
            <a:ext cx="120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2"/>
                </a:highlight>
                <a:latin typeface="Ubuntu"/>
                <a:ea typeface="Ubuntu"/>
                <a:cs typeface="Ubuntu"/>
                <a:sym typeface="Ubuntu"/>
              </a:rPr>
              <a:t>Input (User, Pass)</a:t>
            </a:r>
            <a:endParaRPr sz="900">
              <a:highlight>
                <a:schemeClr val="lt2"/>
              </a:highlight>
              <a:latin typeface="Ubuntu"/>
              <a:ea typeface="Ubuntu"/>
              <a:cs typeface="Ubuntu"/>
              <a:sym typeface="Ubunt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grpSp>
        <p:nvGrpSpPr>
          <p:cNvPr id="686" name="Google Shape;686;p32"/>
          <p:cNvGrpSpPr/>
          <p:nvPr/>
        </p:nvGrpSpPr>
        <p:grpSpPr>
          <a:xfrm>
            <a:off x="1720810" y="541156"/>
            <a:ext cx="1367031" cy="807304"/>
            <a:chOff x="1506675" y="1426838"/>
            <a:chExt cx="1097400" cy="644400"/>
          </a:xfrm>
        </p:grpSpPr>
        <p:sp>
          <p:nvSpPr>
            <p:cNvPr id="687" name="Google Shape;687;p32"/>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2"/>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32"/>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690" name="Google Shape;690;p32"/>
          <p:cNvPicPr preferRelativeResize="0"/>
          <p:nvPr/>
        </p:nvPicPr>
        <p:blipFill rotWithShape="1">
          <a:blip r:embed="rId3">
            <a:alphaModFix/>
          </a:blip>
          <a:srcRect b="0" l="2971" r="37716" t="0"/>
          <a:stretch/>
        </p:blipFill>
        <p:spPr>
          <a:xfrm>
            <a:off x="4572000" y="0"/>
            <a:ext cx="4572000" cy="5143500"/>
          </a:xfrm>
          <a:prstGeom prst="rect">
            <a:avLst/>
          </a:prstGeom>
          <a:noFill/>
          <a:ln>
            <a:noFill/>
          </a:ln>
        </p:spPr>
      </p:pic>
      <p:sp>
        <p:nvSpPr>
          <p:cNvPr id="691" name="Google Shape;691;p32"/>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32"/>
          <p:cNvGrpSpPr/>
          <p:nvPr/>
        </p:nvGrpSpPr>
        <p:grpSpPr>
          <a:xfrm>
            <a:off x="1916839" y="2894262"/>
            <a:ext cx="978332" cy="1800950"/>
            <a:chOff x="4572011" y="858924"/>
            <a:chExt cx="1576938" cy="2835695"/>
          </a:xfrm>
        </p:grpSpPr>
        <p:sp>
          <p:nvSpPr>
            <p:cNvPr id="693" name="Google Shape;693;p32"/>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2"/>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32"/>
          <p:cNvSpPr txBox="1"/>
          <p:nvPr>
            <p:ph idx="1" type="subTitle"/>
          </p:nvPr>
        </p:nvSpPr>
        <p:spPr>
          <a:xfrm>
            <a:off x="884813" y="1484525"/>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Bisnis </a:t>
            </a:r>
            <a:endParaRPr sz="3800"/>
          </a:p>
          <a:p>
            <a:pPr indent="0" lvl="0" marL="0" rtl="0" algn="ctr">
              <a:spcBef>
                <a:spcPts val="0"/>
              </a:spcBef>
              <a:spcAft>
                <a:spcPts val="0"/>
              </a:spcAft>
              <a:buNone/>
            </a:pPr>
            <a:r>
              <a:rPr lang="en" sz="3800"/>
              <a:t>Proses</a:t>
            </a:r>
            <a:endParaRPr sz="3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59"/>
          <p:cNvSpPr txBox="1"/>
          <p:nvPr>
            <p:ph type="title"/>
          </p:nvPr>
        </p:nvSpPr>
        <p:spPr>
          <a:xfrm>
            <a:off x="375075" y="1774950"/>
            <a:ext cx="4209600" cy="15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Admin</a:t>
            </a:r>
            <a:endParaRPr sz="3000"/>
          </a:p>
          <a:p>
            <a:pPr indent="0" lvl="0" marL="0" rtl="0" algn="l">
              <a:spcBef>
                <a:spcPts val="0"/>
              </a:spcBef>
              <a:spcAft>
                <a:spcPts val="0"/>
              </a:spcAft>
              <a:buNone/>
            </a:pPr>
            <a:r>
              <a:rPr lang="en" sz="3000">
                <a:solidFill>
                  <a:schemeClr val="accent1"/>
                </a:solidFill>
              </a:rPr>
              <a:t>Kelola database</a:t>
            </a:r>
            <a:endParaRPr sz="3000">
              <a:solidFill>
                <a:schemeClr val="accent1"/>
              </a:solidFill>
            </a:endParaRPr>
          </a:p>
        </p:txBody>
      </p:sp>
      <p:sp>
        <p:nvSpPr>
          <p:cNvPr id="1035" name="Google Shape;1035;p59"/>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Sequence Diagram</a:t>
            </a:r>
            <a:endParaRPr b="1" sz="2000">
              <a:solidFill>
                <a:schemeClr val="accent4"/>
              </a:solidFill>
              <a:latin typeface="Krona One"/>
              <a:ea typeface="Krona One"/>
              <a:cs typeface="Krona One"/>
              <a:sym typeface="Krona One"/>
            </a:endParaRPr>
          </a:p>
        </p:txBody>
      </p:sp>
      <p:pic>
        <p:nvPicPr>
          <p:cNvPr id="1036" name="Google Shape;1036;p59"/>
          <p:cNvPicPr preferRelativeResize="0"/>
          <p:nvPr/>
        </p:nvPicPr>
        <p:blipFill>
          <a:blip r:embed="rId3">
            <a:alphaModFix/>
          </a:blip>
          <a:stretch>
            <a:fillRect/>
          </a:stretch>
        </p:blipFill>
        <p:spPr>
          <a:xfrm>
            <a:off x="4508475" y="304800"/>
            <a:ext cx="4254525" cy="41696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grpSp>
        <p:nvGrpSpPr>
          <p:cNvPr id="1041" name="Google Shape;1041;p60"/>
          <p:cNvGrpSpPr/>
          <p:nvPr/>
        </p:nvGrpSpPr>
        <p:grpSpPr>
          <a:xfrm>
            <a:off x="-104864" y="3261380"/>
            <a:ext cx="1685216" cy="1882130"/>
            <a:chOff x="1411475" y="323425"/>
            <a:chExt cx="311650" cy="381500"/>
          </a:xfrm>
        </p:grpSpPr>
        <p:sp>
          <p:nvSpPr>
            <p:cNvPr id="1042" name="Google Shape;1042;p60"/>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0"/>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0"/>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0"/>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0"/>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0"/>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0"/>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0"/>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 name="Google Shape;1050;p60"/>
          <p:cNvSpPr txBox="1"/>
          <p:nvPr>
            <p:ph type="title"/>
          </p:nvPr>
        </p:nvSpPr>
        <p:spPr>
          <a:xfrm>
            <a:off x="105500" y="1774950"/>
            <a:ext cx="4042500" cy="15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Admin</a:t>
            </a:r>
            <a:endParaRPr sz="3000"/>
          </a:p>
          <a:p>
            <a:pPr indent="0" lvl="0" marL="0" rtl="0" algn="l">
              <a:spcBef>
                <a:spcPts val="0"/>
              </a:spcBef>
              <a:spcAft>
                <a:spcPts val="0"/>
              </a:spcAft>
              <a:buNone/>
            </a:pPr>
            <a:r>
              <a:rPr lang="en" sz="3000"/>
              <a:t> </a:t>
            </a:r>
            <a:r>
              <a:rPr lang="en" sz="3000">
                <a:solidFill>
                  <a:schemeClr val="accent1"/>
                </a:solidFill>
              </a:rPr>
              <a:t>Cetak Laporan</a:t>
            </a:r>
            <a:endParaRPr sz="3000">
              <a:solidFill>
                <a:schemeClr val="accent1"/>
              </a:solidFill>
            </a:endParaRPr>
          </a:p>
        </p:txBody>
      </p:sp>
      <p:sp>
        <p:nvSpPr>
          <p:cNvPr id="1051" name="Google Shape;1051;p60"/>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Sequence Diagram</a:t>
            </a:r>
            <a:endParaRPr b="1" sz="2000">
              <a:solidFill>
                <a:schemeClr val="accent4"/>
              </a:solidFill>
              <a:latin typeface="Krona One"/>
              <a:ea typeface="Krona One"/>
              <a:cs typeface="Krona One"/>
              <a:sym typeface="Krona One"/>
            </a:endParaRPr>
          </a:p>
        </p:txBody>
      </p:sp>
      <p:pic>
        <p:nvPicPr>
          <p:cNvPr id="1052" name="Google Shape;1052;p60"/>
          <p:cNvPicPr preferRelativeResize="0"/>
          <p:nvPr/>
        </p:nvPicPr>
        <p:blipFill>
          <a:blip r:embed="rId3">
            <a:alphaModFix/>
          </a:blip>
          <a:stretch>
            <a:fillRect/>
          </a:stretch>
        </p:blipFill>
        <p:spPr>
          <a:xfrm>
            <a:off x="4148000" y="463500"/>
            <a:ext cx="4657234" cy="373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61"/>
          <p:cNvSpPr txBox="1"/>
          <p:nvPr>
            <p:ph type="title"/>
          </p:nvPr>
        </p:nvSpPr>
        <p:spPr>
          <a:xfrm>
            <a:off x="320700" y="2142000"/>
            <a:ext cx="3007800" cy="8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Admin</a:t>
            </a:r>
            <a:endParaRPr sz="3000"/>
          </a:p>
          <a:p>
            <a:pPr indent="0" lvl="0" marL="0" rtl="0" algn="ctr">
              <a:spcBef>
                <a:spcPts val="0"/>
              </a:spcBef>
              <a:spcAft>
                <a:spcPts val="0"/>
              </a:spcAft>
              <a:buNone/>
            </a:pPr>
            <a:r>
              <a:rPr lang="en" sz="3000">
                <a:solidFill>
                  <a:schemeClr val="accent1"/>
                </a:solidFill>
              </a:rPr>
              <a:t>Logout</a:t>
            </a:r>
            <a:endParaRPr sz="3000">
              <a:solidFill>
                <a:schemeClr val="accent1"/>
              </a:solidFill>
            </a:endParaRPr>
          </a:p>
        </p:txBody>
      </p:sp>
      <p:sp>
        <p:nvSpPr>
          <p:cNvPr id="1058" name="Google Shape;1058;p61"/>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Sequence Diagram</a:t>
            </a:r>
            <a:endParaRPr b="1" sz="2000">
              <a:solidFill>
                <a:schemeClr val="accent4"/>
              </a:solidFill>
              <a:latin typeface="Krona One"/>
              <a:ea typeface="Krona One"/>
              <a:cs typeface="Krona One"/>
              <a:sym typeface="Krona One"/>
            </a:endParaRPr>
          </a:p>
        </p:txBody>
      </p:sp>
      <p:pic>
        <p:nvPicPr>
          <p:cNvPr id="1059" name="Google Shape;1059;p61"/>
          <p:cNvPicPr preferRelativeResize="0"/>
          <p:nvPr/>
        </p:nvPicPr>
        <p:blipFill>
          <a:blip r:embed="rId3">
            <a:alphaModFix/>
          </a:blip>
          <a:stretch>
            <a:fillRect/>
          </a:stretch>
        </p:blipFill>
        <p:spPr>
          <a:xfrm>
            <a:off x="3649200" y="709600"/>
            <a:ext cx="4962525" cy="3724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grpSp>
        <p:nvGrpSpPr>
          <p:cNvPr id="1064" name="Google Shape;1064;p62"/>
          <p:cNvGrpSpPr/>
          <p:nvPr/>
        </p:nvGrpSpPr>
        <p:grpSpPr>
          <a:xfrm>
            <a:off x="1286469" y="2839692"/>
            <a:ext cx="927735" cy="1123702"/>
            <a:chOff x="5393564" y="872537"/>
            <a:chExt cx="2437559" cy="2952450"/>
          </a:xfrm>
        </p:grpSpPr>
        <p:sp>
          <p:nvSpPr>
            <p:cNvPr id="1065" name="Google Shape;1065;p62"/>
            <p:cNvSpPr/>
            <p:nvPr/>
          </p:nvSpPr>
          <p:spPr>
            <a:xfrm>
              <a:off x="5393564" y="872537"/>
              <a:ext cx="1425715" cy="2917212"/>
            </a:xfrm>
            <a:custGeom>
              <a:rect b="b" l="l" r="r" t="t"/>
              <a:pathLst>
                <a:path extrusionOk="0" h="8113" w="3965">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2"/>
            <p:cNvSpPr/>
            <p:nvPr/>
          </p:nvSpPr>
          <p:spPr>
            <a:xfrm>
              <a:off x="5398598" y="875414"/>
              <a:ext cx="1423917" cy="2917931"/>
            </a:xfrm>
            <a:custGeom>
              <a:rect b="b" l="l" r="r" t="t"/>
              <a:pathLst>
                <a:path extrusionOk="0" h="8115" w="396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2"/>
            <p:cNvSpPr/>
            <p:nvPr/>
          </p:nvSpPr>
          <p:spPr>
            <a:xfrm>
              <a:off x="5403272" y="880448"/>
              <a:ext cx="1423917" cy="2917571"/>
            </a:xfrm>
            <a:custGeom>
              <a:rect b="b" l="l" r="r" t="t"/>
              <a:pathLst>
                <a:path extrusionOk="0" h="8114" w="396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2"/>
            <p:cNvSpPr/>
            <p:nvPr/>
          </p:nvSpPr>
          <p:spPr>
            <a:xfrm>
              <a:off x="5407947" y="885122"/>
              <a:ext cx="1424277" cy="2917571"/>
            </a:xfrm>
            <a:custGeom>
              <a:rect b="b" l="l" r="r" t="t"/>
              <a:pathLst>
                <a:path extrusionOk="0" h="8114" w="3961">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2"/>
            <p:cNvSpPr/>
            <p:nvPr/>
          </p:nvSpPr>
          <p:spPr>
            <a:xfrm>
              <a:off x="5411183" y="890156"/>
              <a:ext cx="1425715" cy="2917212"/>
            </a:xfrm>
            <a:custGeom>
              <a:rect b="b" l="l" r="r" t="t"/>
              <a:pathLst>
                <a:path extrusionOk="0" h="8113" w="3965">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2"/>
            <p:cNvSpPr/>
            <p:nvPr/>
          </p:nvSpPr>
          <p:spPr>
            <a:xfrm>
              <a:off x="5416217" y="894471"/>
              <a:ext cx="1425355" cy="2917931"/>
            </a:xfrm>
            <a:custGeom>
              <a:rect b="b" l="l" r="r" t="t"/>
              <a:pathLst>
                <a:path extrusionOk="0" h="8115" w="3964">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2"/>
            <p:cNvSpPr/>
            <p:nvPr/>
          </p:nvSpPr>
          <p:spPr>
            <a:xfrm>
              <a:off x="5420891" y="899505"/>
              <a:ext cx="1425355" cy="2917571"/>
            </a:xfrm>
            <a:custGeom>
              <a:rect b="b" l="l" r="r" t="t"/>
              <a:pathLst>
                <a:path extrusionOk="0" h="8114" w="3964">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2"/>
            <p:cNvSpPr/>
            <p:nvPr/>
          </p:nvSpPr>
          <p:spPr>
            <a:xfrm>
              <a:off x="5425566" y="902741"/>
              <a:ext cx="1423917" cy="2917571"/>
            </a:xfrm>
            <a:custGeom>
              <a:rect b="b" l="l" r="r" t="t"/>
              <a:pathLst>
                <a:path extrusionOk="0" h="8114" w="396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2"/>
            <p:cNvSpPr/>
            <p:nvPr/>
          </p:nvSpPr>
          <p:spPr>
            <a:xfrm>
              <a:off x="5430240" y="907416"/>
              <a:ext cx="1424277" cy="2917571"/>
            </a:xfrm>
            <a:custGeom>
              <a:rect b="b" l="l" r="r" t="t"/>
              <a:pathLst>
                <a:path extrusionOk="0" h="8114" w="3961">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2"/>
            <p:cNvSpPr/>
            <p:nvPr/>
          </p:nvSpPr>
          <p:spPr>
            <a:xfrm>
              <a:off x="5716102" y="872537"/>
              <a:ext cx="1792481" cy="2591799"/>
            </a:xfrm>
            <a:custGeom>
              <a:rect b="b" l="l" r="r" t="t"/>
              <a:pathLst>
                <a:path extrusionOk="0" h="7208" w="4985">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2"/>
            <p:cNvSpPr/>
            <p:nvPr/>
          </p:nvSpPr>
          <p:spPr>
            <a:xfrm>
              <a:off x="5393564" y="3425510"/>
              <a:ext cx="2437559" cy="390136"/>
            </a:xfrm>
            <a:custGeom>
              <a:rect b="b" l="l" r="r" t="t"/>
              <a:pathLst>
                <a:path extrusionOk="0" h="1085" w="6779">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2"/>
            <p:cNvSpPr/>
            <p:nvPr/>
          </p:nvSpPr>
          <p:spPr>
            <a:xfrm>
              <a:off x="6146873" y="1556806"/>
              <a:ext cx="930940" cy="262488"/>
            </a:xfrm>
            <a:custGeom>
              <a:rect b="b" l="l" r="r" t="t"/>
              <a:pathLst>
                <a:path extrusionOk="0" h="730" w="2589">
                  <a:moveTo>
                    <a:pt x="191" y="1"/>
                  </a:moveTo>
                  <a:lnTo>
                    <a:pt x="1" y="729"/>
                  </a:lnTo>
                  <a:lnTo>
                    <a:pt x="2588" y="729"/>
                  </a:lnTo>
                  <a:lnTo>
                    <a:pt x="23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2"/>
            <p:cNvSpPr/>
            <p:nvPr/>
          </p:nvSpPr>
          <p:spPr>
            <a:xfrm>
              <a:off x="6021022" y="2037196"/>
              <a:ext cx="1182642" cy="260690"/>
            </a:xfrm>
            <a:custGeom>
              <a:rect b="b" l="l" r="r" t="t"/>
              <a:pathLst>
                <a:path extrusionOk="0" h="725" w="3289">
                  <a:moveTo>
                    <a:pt x="191" y="0"/>
                  </a:moveTo>
                  <a:lnTo>
                    <a:pt x="0" y="725"/>
                  </a:lnTo>
                  <a:lnTo>
                    <a:pt x="3289" y="725"/>
                  </a:lnTo>
                  <a:lnTo>
                    <a:pt x="309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2"/>
            <p:cNvSpPr/>
            <p:nvPr/>
          </p:nvSpPr>
          <p:spPr>
            <a:xfrm>
              <a:off x="6611443" y="2193970"/>
              <a:ext cx="887431" cy="1231895"/>
            </a:xfrm>
            <a:custGeom>
              <a:rect b="b" l="l" r="r" t="t"/>
              <a:pathLst>
                <a:path extrusionOk="0" h="3426" w="2468">
                  <a:moveTo>
                    <a:pt x="1572" y="0"/>
                  </a:moveTo>
                  <a:lnTo>
                    <a:pt x="1647" y="289"/>
                  </a:lnTo>
                  <a:lnTo>
                    <a:pt x="1" y="289"/>
                  </a:lnTo>
                  <a:lnTo>
                    <a:pt x="1" y="3426"/>
                  </a:lnTo>
                  <a:lnTo>
                    <a:pt x="2468" y="3426"/>
                  </a:lnTo>
                  <a:lnTo>
                    <a:pt x="1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2"/>
            <p:cNvSpPr/>
            <p:nvPr/>
          </p:nvSpPr>
          <p:spPr>
            <a:xfrm>
              <a:off x="6611443" y="1818935"/>
              <a:ext cx="523541" cy="218620"/>
            </a:xfrm>
            <a:custGeom>
              <a:rect b="b" l="l" r="r" t="t"/>
              <a:pathLst>
                <a:path extrusionOk="0" h="608" w="1456">
                  <a:moveTo>
                    <a:pt x="1" y="0"/>
                  </a:moveTo>
                  <a:lnTo>
                    <a:pt x="1" y="607"/>
                  </a:lnTo>
                  <a:lnTo>
                    <a:pt x="1456" y="607"/>
                  </a:lnTo>
                  <a:lnTo>
                    <a:pt x="12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2"/>
            <p:cNvSpPr/>
            <p:nvPr/>
          </p:nvSpPr>
          <p:spPr>
            <a:xfrm>
              <a:off x="6611443" y="872537"/>
              <a:ext cx="426456" cy="791419"/>
            </a:xfrm>
            <a:custGeom>
              <a:rect b="b" l="l" r="r" t="t"/>
              <a:pathLst>
                <a:path extrusionOk="0" h="2201" w="1186">
                  <a:moveTo>
                    <a:pt x="1" y="0"/>
                  </a:moveTo>
                  <a:lnTo>
                    <a:pt x="1" y="1904"/>
                  </a:lnTo>
                  <a:lnTo>
                    <a:pt x="1105" y="1904"/>
                  </a:lnTo>
                  <a:lnTo>
                    <a:pt x="1185" y="2201"/>
                  </a:lnTo>
                  <a:lnTo>
                    <a:pt x="714" y="422"/>
                  </a:lnTo>
                  <a:cubicBezTo>
                    <a:pt x="653" y="173"/>
                    <a:pt x="427" y="0"/>
                    <a:pt x="1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2"/>
            <p:cNvSpPr/>
            <p:nvPr/>
          </p:nvSpPr>
          <p:spPr>
            <a:xfrm>
              <a:off x="6611443" y="3425510"/>
              <a:ext cx="1219678" cy="390136"/>
            </a:xfrm>
            <a:custGeom>
              <a:rect b="b" l="l" r="r" t="t"/>
              <a:pathLst>
                <a:path extrusionOk="0" h="1085" w="3392">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2"/>
            <p:cNvSpPr/>
            <p:nvPr/>
          </p:nvSpPr>
          <p:spPr>
            <a:xfrm>
              <a:off x="6611443" y="1556806"/>
              <a:ext cx="466369" cy="262488"/>
            </a:xfrm>
            <a:custGeom>
              <a:rect b="b" l="l" r="r" t="t"/>
              <a:pathLst>
                <a:path extrusionOk="0" h="730" w="1297">
                  <a:moveTo>
                    <a:pt x="1" y="1"/>
                  </a:moveTo>
                  <a:lnTo>
                    <a:pt x="1" y="729"/>
                  </a:lnTo>
                  <a:lnTo>
                    <a:pt x="1296" y="729"/>
                  </a:lnTo>
                  <a:lnTo>
                    <a:pt x="1185" y="298"/>
                  </a:lnTo>
                  <a:lnTo>
                    <a:pt x="1105"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2"/>
            <p:cNvSpPr/>
            <p:nvPr/>
          </p:nvSpPr>
          <p:spPr>
            <a:xfrm>
              <a:off x="6611443" y="2037196"/>
              <a:ext cx="592220" cy="260690"/>
            </a:xfrm>
            <a:custGeom>
              <a:rect b="b" l="l" r="r" t="t"/>
              <a:pathLst>
                <a:path extrusionOk="0" h="725" w="1647">
                  <a:moveTo>
                    <a:pt x="1" y="0"/>
                  </a:moveTo>
                  <a:lnTo>
                    <a:pt x="1" y="725"/>
                  </a:lnTo>
                  <a:lnTo>
                    <a:pt x="1647" y="725"/>
                  </a:lnTo>
                  <a:lnTo>
                    <a:pt x="1572" y="436"/>
                  </a:lnTo>
                  <a:lnTo>
                    <a:pt x="1456"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62"/>
          <p:cNvGrpSpPr/>
          <p:nvPr/>
        </p:nvGrpSpPr>
        <p:grpSpPr>
          <a:xfrm>
            <a:off x="6178329" y="2929929"/>
            <a:ext cx="927735" cy="1123702"/>
            <a:chOff x="5393564" y="872537"/>
            <a:chExt cx="2437559" cy="2952450"/>
          </a:xfrm>
        </p:grpSpPr>
        <p:sp>
          <p:nvSpPr>
            <p:cNvPr id="1085" name="Google Shape;1085;p62"/>
            <p:cNvSpPr/>
            <p:nvPr/>
          </p:nvSpPr>
          <p:spPr>
            <a:xfrm>
              <a:off x="5393564" y="872537"/>
              <a:ext cx="1425715" cy="2917212"/>
            </a:xfrm>
            <a:custGeom>
              <a:rect b="b" l="l" r="r" t="t"/>
              <a:pathLst>
                <a:path extrusionOk="0" h="8113" w="3965">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2"/>
            <p:cNvSpPr/>
            <p:nvPr/>
          </p:nvSpPr>
          <p:spPr>
            <a:xfrm>
              <a:off x="5398598" y="875414"/>
              <a:ext cx="1423917" cy="2917931"/>
            </a:xfrm>
            <a:custGeom>
              <a:rect b="b" l="l" r="r" t="t"/>
              <a:pathLst>
                <a:path extrusionOk="0" h="8115" w="396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2"/>
            <p:cNvSpPr/>
            <p:nvPr/>
          </p:nvSpPr>
          <p:spPr>
            <a:xfrm>
              <a:off x="5403272" y="880448"/>
              <a:ext cx="1423917" cy="2917571"/>
            </a:xfrm>
            <a:custGeom>
              <a:rect b="b" l="l" r="r" t="t"/>
              <a:pathLst>
                <a:path extrusionOk="0" h="8114" w="396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2"/>
            <p:cNvSpPr/>
            <p:nvPr/>
          </p:nvSpPr>
          <p:spPr>
            <a:xfrm>
              <a:off x="5407947" y="885122"/>
              <a:ext cx="1424277" cy="2917571"/>
            </a:xfrm>
            <a:custGeom>
              <a:rect b="b" l="l" r="r" t="t"/>
              <a:pathLst>
                <a:path extrusionOk="0" h="8114" w="3961">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2"/>
            <p:cNvSpPr/>
            <p:nvPr/>
          </p:nvSpPr>
          <p:spPr>
            <a:xfrm>
              <a:off x="5411183" y="890156"/>
              <a:ext cx="1425715" cy="2917212"/>
            </a:xfrm>
            <a:custGeom>
              <a:rect b="b" l="l" r="r" t="t"/>
              <a:pathLst>
                <a:path extrusionOk="0" h="8113" w="3965">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2"/>
            <p:cNvSpPr/>
            <p:nvPr/>
          </p:nvSpPr>
          <p:spPr>
            <a:xfrm>
              <a:off x="5416217" y="894471"/>
              <a:ext cx="1425355" cy="2917931"/>
            </a:xfrm>
            <a:custGeom>
              <a:rect b="b" l="l" r="r" t="t"/>
              <a:pathLst>
                <a:path extrusionOk="0" h="8115" w="3964">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2"/>
            <p:cNvSpPr/>
            <p:nvPr/>
          </p:nvSpPr>
          <p:spPr>
            <a:xfrm>
              <a:off x="5420891" y="899505"/>
              <a:ext cx="1425355" cy="2917571"/>
            </a:xfrm>
            <a:custGeom>
              <a:rect b="b" l="l" r="r" t="t"/>
              <a:pathLst>
                <a:path extrusionOk="0" h="8114" w="3964">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2"/>
            <p:cNvSpPr/>
            <p:nvPr/>
          </p:nvSpPr>
          <p:spPr>
            <a:xfrm>
              <a:off x="5425566" y="902741"/>
              <a:ext cx="1423917" cy="2917571"/>
            </a:xfrm>
            <a:custGeom>
              <a:rect b="b" l="l" r="r" t="t"/>
              <a:pathLst>
                <a:path extrusionOk="0" h="8114" w="396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2"/>
            <p:cNvSpPr/>
            <p:nvPr/>
          </p:nvSpPr>
          <p:spPr>
            <a:xfrm>
              <a:off x="5430240" y="907416"/>
              <a:ext cx="1424277" cy="2917571"/>
            </a:xfrm>
            <a:custGeom>
              <a:rect b="b" l="l" r="r" t="t"/>
              <a:pathLst>
                <a:path extrusionOk="0" h="8114" w="3961">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2"/>
            <p:cNvSpPr/>
            <p:nvPr/>
          </p:nvSpPr>
          <p:spPr>
            <a:xfrm>
              <a:off x="5716102" y="872537"/>
              <a:ext cx="1792481" cy="2591799"/>
            </a:xfrm>
            <a:custGeom>
              <a:rect b="b" l="l" r="r" t="t"/>
              <a:pathLst>
                <a:path extrusionOk="0" h="7208" w="4985">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5393564" y="3425510"/>
              <a:ext cx="2437559" cy="390136"/>
            </a:xfrm>
            <a:custGeom>
              <a:rect b="b" l="l" r="r" t="t"/>
              <a:pathLst>
                <a:path extrusionOk="0" h="1085" w="6779">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p:nvPr/>
          </p:nvSpPr>
          <p:spPr>
            <a:xfrm>
              <a:off x="6146873" y="1556806"/>
              <a:ext cx="930940" cy="262488"/>
            </a:xfrm>
            <a:custGeom>
              <a:rect b="b" l="l" r="r" t="t"/>
              <a:pathLst>
                <a:path extrusionOk="0" h="730" w="2589">
                  <a:moveTo>
                    <a:pt x="191" y="1"/>
                  </a:moveTo>
                  <a:lnTo>
                    <a:pt x="1" y="729"/>
                  </a:lnTo>
                  <a:lnTo>
                    <a:pt x="2588" y="729"/>
                  </a:lnTo>
                  <a:lnTo>
                    <a:pt x="23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2"/>
            <p:cNvSpPr/>
            <p:nvPr/>
          </p:nvSpPr>
          <p:spPr>
            <a:xfrm>
              <a:off x="6021022" y="2037196"/>
              <a:ext cx="1182642" cy="260690"/>
            </a:xfrm>
            <a:custGeom>
              <a:rect b="b" l="l" r="r" t="t"/>
              <a:pathLst>
                <a:path extrusionOk="0" h="725" w="3289">
                  <a:moveTo>
                    <a:pt x="191" y="0"/>
                  </a:moveTo>
                  <a:lnTo>
                    <a:pt x="0" y="725"/>
                  </a:lnTo>
                  <a:lnTo>
                    <a:pt x="3289" y="725"/>
                  </a:lnTo>
                  <a:lnTo>
                    <a:pt x="309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2"/>
            <p:cNvSpPr/>
            <p:nvPr/>
          </p:nvSpPr>
          <p:spPr>
            <a:xfrm>
              <a:off x="6611443" y="2193970"/>
              <a:ext cx="887431" cy="1231895"/>
            </a:xfrm>
            <a:custGeom>
              <a:rect b="b" l="l" r="r" t="t"/>
              <a:pathLst>
                <a:path extrusionOk="0" h="3426" w="2468">
                  <a:moveTo>
                    <a:pt x="1572" y="0"/>
                  </a:moveTo>
                  <a:lnTo>
                    <a:pt x="1647" y="289"/>
                  </a:lnTo>
                  <a:lnTo>
                    <a:pt x="1" y="289"/>
                  </a:lnTo>
                  <a:lnTo>
                    <a:pt x="1" y="3426"/>
                  </a:lnTo>
                  <a:lnTo>
                    <a:pt x="2468" y="3426"/>
                  </a:lnTo>
                  <a:lnTo>
                    <a:pt x="1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2"/>
            <p:cNvSpPr/>
            <p:nvPr/>
          </p:nvSpPr>
          <p:spPr>
            <a:xfrm>
              <a:off x="6611443" y="1818935"/>
              <a:ext cx="523541" cy="218620"/>
            </a:xfrm>
            <a:custGeom>
              <a:rect b="b" l="l" r="r" t="t"/>
              <a:pathLst>
                <a:path extrusionOk="0" h="608" w="1456">
                  <a:moveTo>
                    <a:pt x="1" y="0"/>
                  </a:moveTo>
                  <a:lnTo>
                    <a:pt x="1" y="607"/>
                  </a:lnTo>
                  <a:lnTo>
                    <a:pt x="1456" y="607"/>
                  </a:lnTo>
                  <a:lnTo>
                    <a:pt x="12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2"/>
            <p:cNvSpPr/>
            <p:nvPr/>
          </p:nvSpPr>
          <p:spPr>
            <a:xfrm>
              <a:off x="6611443" y="872537"/>
              <a:ext cx="426456" cy="791419"/>
            </a:xfrm>
            <a:custGeom>
              <a:rect b="b" l="l" r="r" t="t"/>
              <a:pathLst>
                <a:path extrusionOk="0" h="2201" w="1186">
                  <a:moveTo>
                    <a:pt x="1" y="0"/>
                  </a:moveTo>
                  <a:lnTo>
                    <a:pt x="1" y="1904"/>
                  </a:lnTo>
                  <a:lnTo>
                    <a:pt x="1105" y="1904"/>
                  </a:lnTo>
                  <a:lnTo>
                    <a:pt x="1185" y="2201"/>
                  </a:lnTo>
                  <a:lnTo>
                    <a:pt x="714" y="422"/>
                  </a:lnTo>
                  <a:cubicBezTo>
                    <a:pt x="653" y="173"/>
                    <a:pt x="427" y="0"/>
                    <a:pt x="1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2"/>
            <p:cNvSpPr/>
            <p:nvPr/>
          </p:nvSpPr>
          <p:spPr>
            <a:xfrm>
              <a:off x="6611443" y="3425510"/>
              <a:ext cx="1219678" cy="390136"/>
            </a:xfrm>
            <a:custGeom>
              <a:rect b="b" l="l" r="r" t="t"/>
              <a:pathLst>
                <a:path extrusionOk="0" h="1085" w="3392">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2"/>
            <p:cNvSpPr/>
            <p:nvPr/>
          </p:nvSpPr>
          <p:spPr>
            <a:xfrm>
              <a:off x="6611443" y="1556806"/>
              <a:ext cx="466369" cy="262488"/>
            </a:xfrm>
            <a:custGeom>
              <a:rect b="b" l="l" r="r" t="t"/>
              <a:pathLst>
                <a:path extrusionOk="0" h="730" w="1297">
                  <a:moveTo>
                    <a:pt x="1" y="1"/>
                  </a:moveTo>
                  <a:lnTo>
                    <a:pt x="1" y="729"/>
                  </a:lnTo>
                  <a:lnTo>
                    <a:pt x="1296" y="729"/>
                  </a:lnTo>
                  <a:lnTo>
                    <a:pt x="1185" y="298"/>
                  </a:lnTo>
                  <a:lnTo>
                    <a:pt x="1105"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2"/>
            <p:cNvSpPr/>
            <p:nvPr/>
          </p:nvSpPr>
          <p:spPr>
            <a:xfrm>
              <a:off x="6611443" y="2037196"/>
              <a:ext cx="592220" cy="260690"/>
            </a:xfrm>
            <a:custGeom>
              <a:rect b="b" l="l" r="r" t="t"/>
              <a:pathLst>
                <a:path extrusionOk="0" h="725" w="1647">
                  <a:moveTo>
                    <a:pt x="1" y="0"/>
                  </a:moveTo>
                  <a:lnTo>
                    <a:pt x="1" y="725"/>
                  </a:lnTo>
                  <a:lnTo>
                    <a:pt x="1647" y="725"/>
                  </a:lnTo>
                  <a:lnTo>
                    <a:pt x="1572" y="436"/>
                  </a:lnTo>
                  <a:lnTo>
                    <a:pt x="1456"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62"/>
          <p:cNvGrpSpPr/>
          <p:nvPr/>
        </p:nvGrpSpPr>
        <p:grpSpPr>
          <a:xfrm>
            <a:off x="2462897" y="2597050"/>
            <a:ext cx="3715427" cy="1456567"/>
            <a:chOff x="2597979" y="1949933"/>
            <a:chExt cx="3872253" cy="1518048"/>
          </a:xfrm>
        </p:grpSpPr>
        <p:sp>
          <p:nvSpPr>
            <p:cNvPr id="1105" name="Google Shape;1105;p62"/>
            <p:cNvSpPr/>
            <p:nvPr/>
          </p:nvSpPr>
          <p:spPr>
            <a:xfrm>
              <a:off x="2714593" y="2496963"/>
              <a:ext cx="3583927" cy="701520"/>
            </a:xfrm>
            <a:custGeom>
              <a:rect b="b" l="l" r="r" t="t"/>
              <a:pathLst>
                <a:path extrusionOk="0" h="6112" w="31225">
                  <a:moveTo>
                    <a:pt x="2614" y="0"/>
                  </a:moveTo>
                  <a:lnTo>
                    <a:pt x="445" y="2223"/>
                  </a:lnTo>
                  <a:lnTo>
                    <a:pt x="0" y="5335"/>
                  </a:lnTo>
                  <a:lnTo>
                    <a:pt x="1225" y="6111"/>
                  </a:lnTo>
                  <a:lnTo>
                    <a:pt x="31002" y="6111"/>
                  </a:lnTo>
                  <a:lnTo>
                    <a:pt x="31225" y="4114"/>
                  </a:lnTo>
                  <a:lnTo>
                    <a:pt x="30395" y="1558"/>
                  </a:lnTo>
                  <a:lnTo>
                    <a:pt x="25223" y="0"/>
                  </a:ln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2"/>
            <p:cNvSpPr/>
            <p:nvPr/>
          </p:nvSpPr>
          <p:spPr>
            <a:xfrm>
              <a:off x="2888251" y="1986547"/>
              <a:ext cx="2610959" cy="498823"/>
            </a:xfrm>
            <a:custGeom>
              <a:rect b="b" l="l" r="r" t="t"/>
              <a:pathLst>
                <a:path extrusionOk="0" h="4346" w="22748">
                  <a:moveTo>
                    <a:pt x="10835" y="0"/>
                  </a:moveTo>
                  <a:cubicBezTo>
                    <a:pt x="10835" y="0"/>
                    <a:pt x="6640" y="17"/>
                    <a:pt x="1900" y="430"/>
                  </a:cubicBezTo>
                  <a:cubicBezTo>
                    <a:pt x="978" y="1625"/>
                    <a:pt x="1" y="3337"/>
                    <a:pt x="1" y="3337"/>
                  </a:cubicBezTo>
                  <a:lnTo>
                    <a:pt x="2332" y="3595"/>
                  </a:lnTo>
                  <a:lnTo>
                    <a:pt x="17648" y="4345"/>
                  </a:lnTo>
                  <a:cubicBezTo>
                    <a:pt x="17648" y="4345"/>
                    <a:pt x="18775" y="4212"/>
                    <a:pt x="22747" y="4021"/>
                  </a:cubicBezTo>
                  <a:cubicBezTo>
                    <a:pt x="20453" y="1984"/>
                    <a:pt x="18194" y="324"/>
                    <a:pt x="18194" y="324"/>
                  </a:cubicBezTo>
                  <a:lnTo>
                    <a:pt x="16360" y="240"/>
                  </a:lnTo>
                  <a:lnTo>
                    <a:pt x="10835" y="0"/>
                  </a:lnTo>
                  <a:close/>
                </a:path>
              </a:pathLst>
            </a:custGeom>
            <a:solidFill>
              <a:srgbClr val="9EC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2"/>
            <p:cNvSpPr/>
            <p:nvPr/>
          </p:nvSpPr>
          <p:spPr>
            <a:xfrm>
              <a:off x="3041594" y="2045542"/>
              <a:ext cx="2075981" cy="553801"/>
            </a:xfrm>
            <a:custGeom>
              <a:rect b="b" l="l" r="r" t="t"/>
              <a:pathLst>
                <a:path extrusionOk="0" h="4825" w="18087">
                  <a:moveTo>
                    <a:pt x="1910" y="1"/>
                  </a:moveTo>
                  <a:lnTo>
                    <a:pt x="1" y="2854"/>
                  </a:lnTo>
                  <a:lnTo>
                    <a:pt x="9477" y="4825"/>
                  </a:lnTo>
                  <a:lnTo>
                    <a:pt x="17107" y="4333"/>
                  </a:lnTo>
                  <a:lnTo>
                    <a:pt x="18087" y="3414"/>
                  </a:lnTo>
                  <a:lnTo>
                    <a:pt x="8660" y="5"/>
                  </a:lnTo>
                  <a:lnTo>
                    <a:pt x="8553" y="3072"/>
                  </a:lnTo>
                  <a:lnTo>
                    <a:pt x="1910" y="1"/>
                  </a:lnTo>
                  <a:close/>
                </a:path>
              </a:pathLst>
            </a:custGeom>
            <a:solidFill>
              <a:srgbClr val="91B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2"/>
            <p:cNvSpPr/>
            <p:nvPr/>
          </p:nvSpPr>
          <p:spPr>
            <a:xfrm>
              <a:off x="2644234" y="2525428"/>
              <a:ext cx="3793282" cy="769813"/>
            </a:xfrm>
            <a:custGeom>
              <a:rect b="b" l="l" r="r" t="t"/>
              <a:pathLst>
                <a:path extrusionOk="0" h="6707" w="33049">
                  <a:moveTo>
                    <a:pt x="7941" y="1"/>
                  </a:moveTo>
                  <a:lnTo>
                    <a:pt x="2020" y="937"/>
                  </a:lnTo>
                  <a:lnTo>
                    <a:pt x="631" y="2122"/>
                  </a:lnTo>
                  <a:lnTo>
                    <a:pt x="1" y="4497"/>
                  </a:lnTo>
                  <a:lnTo>
                    <a:pt x="72" y="5229"/>
                  </a:lnTo>
                  <a:lnTo>
                    <a:pt x="902" y="5655"/>
                  </a:lnTo>
                  <a:cubicBezTo>
                    <a:pt x="902" y="5655"/>
                    <a:pt x="697" y="1834"/>
                    <a:pt x="4409" y="1834"/>
                  </a:cubicBezTo>
                  <a:cubicBezTo>
                    <a:pt x="8123" y="1834"/>
                    <a:pt x="7875" y="6259"/>
                    <a:pt x="7875" y="6259"/>
                  </a:cubicBezTo>
                  <a:lnTo>
                    <a:pt x="24372" y="6259"/>
                  </a:lnTo>
                  <a:cubicBezTo>
                    <a:pt x="24372" y="6259"/>
                    <a:pt x="24372" y="1762"/>
                    <a:pt x="27727" y="1762"/>
                  </a:cubicBezTo>
                  <a:cubicBezTo>
                    <a:pt x="31975" y="1762"/>
                    <a:pt x="31438" y="6125"/>
                    <a:pt x="31349" y="6480"/>
                  </a:cubicBezTo>
                  <a:cubicBezTo>
                    <a:pt x="31304" y="6661"/>
                    <a:pt x="31350" y="6706"/>
                    <a:pt x="31406" y="6706"/>
                  </a:cubicBezTo>
                  <a:cubicBezTo>
                    <a:pt x="31461" y="6706"/>
                    <a:pt x="31527" y="6662"/>
                    <a:pt x="31527" y="6662"/>
                  </a:cubicBezTo>
                  <a:lnTo>
                    <a:pt x="31975" y="6148"/>
                  </a:lnTo>
                  <a:cubicBezTo>
                    <a:pt x="33049" y="6148"/>
                    <a:pt x="32956" y="5744"/>
                    <a:pt x="32956" y="5247"/>
                  </a:cubicBezTo>
                  <a:lnTo>
                    <a:pt x="32108" y="2549"/>
                  </a:lnTo>
                  <a:lnTo>
                    <a:pt x="31238" y="871"/>
                  </a:lnTo>
                  <a:cubicBezTo>
                    <a:pt x="31238" y="871"/>
                    <a:pt x="27102" y="222"/>
                    <a:pt x="26946" y="222"/>
                  </a:cubicBezTo>
                  <a:cubicBezTo>
                    <a:pt x="26787" y="222"/>
                    <a:pt x="22002" y="556"/>
                    <a:pt x="22002" y="556"/>
                  </a:cubicBezTo>
                  <a:lnTo>
                    <a:pt x="7941" y="1"/>
                  </a:lnTo>
                  <a:close/>
                </a:path>
              </a:pathLst>
            </a:custGeom>
            <a:solidFill>
              <a:srgbClr val="762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p:nvPr/>
          </p:nvSpPr>
          <p:spPr>
            <a:xfrm>
              <a:off x="2944263" y="1949933"/>
              <a:ext cx="2331820" cy="491018"/>
            </a:xfrm>
            <a:custGeom>
              <a:rect b="b" l="l" r="r" t="t"/>
              <a:pathLst>
                <a:path extrusionOk="0" h="4278" w="20316">
                  <a:moveTo>
                    <a:pt x="9004" y="0"/>
                  </a:moveTo>
                  <a:cubicBezTo>
                    <a:pt x="7352" y="0"/>
                    <a:pt x="5603" y="23"/>
                    <a:pt x="3960" y="88"/>
                  </a:cubicBezTo>
                  <a:cubicBezTo>
                    <a:pt x="2296" y="145"/>
                    <a:pt x="1524" y="492"/>
                    <a:pt x="1350" y="776"/>
                  </a:cubicBezTo>
                  <a:lnTo>
                    <a:pt x="1639" y="776"/>
                  </a:lnTo>
                  <a:lnTo>
                    <a:pt x="1" y="3705"/>
                  </a:lnTo>
                  <a:lnTo>
                    <a:pt x="1035" y="3705"/>
                  </a:lnTo>
                  <a:lnTo>
                    <a:pt x="2758" y="834"/>
                  </a:lnTo>
                  <a:lnTo>
                    <a:pt x="9069" y="834"/>
                  </a:lnTo>
                  <a:lnTo>
                    <a:pt x="9211" y="3931"/>
                  </a:lnTo>
                  <a:lnTo>
                    <a:pt x="9655" y="3931"/>
                  </a:lnTo>
                  <a:lnTo>
                    <a:pt x="9508" y="838"/>
                  </a:lnTo>
                  <a:lnTo>
                    <a:pt x="15926" y="749"/>
                  </a:lnTo>
                  <a:lnTo>
                    <a:pt x="18935" y="4247"/>
                  </a:lnTo>
                  <a:lnTo>
                    <a:pt x="20315" y="4277"/>
                  </a:lnTo>
                  <a:lnTo>
                    <a:pt x="16872" y="719"/>
                  </a:lnTo>
                  <a:lnTo>
                    <a:pt x="17759" y="719"/>
                  </a:lnTo>
                  <a:cubicBezTo>
                    <a:pt x="17759" y="719"/>
                    <a:pt x="17359" y="145"/>
                    <a:pt x="16210" y="119"/>
                  </a:cubicBezTo>
                  <a:cubicBezTo>
                    <a:pt x="15437" y="98"/>
                    <a:pt x="12430" y="0"/>
                    <a:pt x="9004" y="0"/>
                  </a:cubicBezTo>
                  <a:close/>
                </a:path>
              </a:pathLst>
            </a:custGeom>
            <a:solidFill>
              <a:srgbClr val="9A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2"/>
            <p:cNvSpPr/>
            <p:nvPr/>
          </p:nvSpPr>
          <p:spPr>
            <a:xfrm>
              <a:off x="2597979" y="2355212"/>
              <a:ext cx="3872249" cy="772453"/>
            </a:xfrm>
            <a:custGeom>
              <a:rect b="b" l="l" r="r" t="t"/>
              <a:pathLst>
                <a:path extrusionOk="0" h="6730" w="33737">
                  <a:moveTo>
                    <a:pt x="2370" y="1"/>
                  </a:moveTo>
                  <a:lnTo>
                    <a:pt x="2255" y="263"/>
                  </a:lnTo>
                  <a:cubicBezTo>
                    <a:pt x="2255" y="263"/>
                    <a:pt x="2250" y="262"/>
                    <a:pt x="2240" y="262"/>
                  </a:cubicBezTo>
                  <a:cubicBezTo>
                    <a:pt x="2099" y="262"/>
                    <a:pt x="1012" y="363"/>
                    <a:pt x="1012" y="3467"/>
                  </a:cubicBezTo>
                  <a:lnTo>
                    <a:pt x="435" y="3903"/>
                  </a:lnTo>
                  <a:cubicBezTo>
                    <a:pt x="435" y="3903"/>
                    <a:pt x="0" y="4537"/>
                    <a:pt x="404" y="5980"/>
                  </a:cubicBezTo>
                  <a:cubicBezTo>
                    <a:pt x="404" y="5980"/>
                    <a:pt x="1012" y="5837"/>
                    <a:pt x="1012" y="4999"/>
                  </a:cubicBezTo>
                  <a:cubicBezTo>
                    <a:pt x="1012" y="4159"/>
                    <a:pt x="2339" y="2340"/>
                    <a:pt x="4967" y="2340"/>
                  </a:cubicBezTo>
                  <a:cubicBezTo>
                    <a:pt x="7594" y="2340"/>
                    <a:pt x="9157" y="4910"/>
                    <a:pt x="9157" y="6414"/>
                  </a:cubicBezTo>
                  <a:lnTo>
                    <a:pt x="23914" y="6703"/>
                  </a:lnTo>
                  <a:cubicBezTo>
                    <a:pt x="23914" y="6703"/>
                    <a:pt x="24491" y="2225"/>
                    <a:pt x="28335" y="2225"/>
                  </a:cubicBezTo>
                  <a:cubicBezTo>
                    <a:pt x="32174" y="2225"/>
                    <a:pt x="32577" y="5517"/>
                    <a:pt x="32693" y="6730"/>
                  </a:cubicBezTo>
                  <a:lnTo>
                    <a:pt x="33359" y="6730"/>
                  </a:lnTo>
                  <a:lnTo>
                    <a:pt x="33359" y="6126"/>
                  </a:lnTo>
                  <a:lnTo>
                    <a:pt x="33736" y="5722"/>
                  </a:lnTo>
                  <a:lnTo>
                    <a:pt x="33736" y="4479"/>
                  </a:lnTo>
                  <a:cubicBezTo>
                    <a:pt x="33736" y="4479"/>
                    <a:pt x="33333" y="4364"/>
                    <a:pt x="33275" y="4044"/>
                  </a:cubicBezTo>
                  <a:cubicBezTo>
                    <a:pt x="33216" y="3729"/>
                    <a:pt x="33013" y="2686"/>
                    <a:pt x="32116" y="2198"/>
                  </a:cubicBezTo>
                  <a:cubicBezTo>
                    <a:pt x="31051" y="1705"/>
                    <a:pt x="29693" y="751"/>
                    <a:pt x="25823" y="751"/>
                  </a:cubicBezTo>
                  <a:cubicBezTo>
                    <a:pt x="21952" y="751"/>
                    <a:pt x="2370"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2"/>
            <p:cNvSpPr/>
            <p:nvPr/>
          </p:nvSpPr>
          <p:spPr>
            <a:xfrm>
              <a:off x="4056917" y="2430162"/>
              <a:ext cx="138766" cy="99856"/>
            </a:xfrm>
            <a:custGeom>
              <a:rect b="b" l="l" r="r" t="t"/>
              <a:pathLst>
                <a:path extrusionOk="0" h="870" w="1209">
                  <a:moveTo>
                    <a:pt x="604" y="1"/>
                  </a:moveTo>
                  <a:cubicBezTo>
                    <a:pt x="272" y="1"/>
                    <a:pt x="0" y="196"/>
                    <a:pt x="0" y="435"/>
                  </a:cubicBezTo>
                  <a:cubicBezTo>
                    <a:pt x="0" y="675"/>
                    <a:pt x="272" y="870"/>
                    <a:pt x="604" y="870"/>
                  </a:cubicBezTo>
                  <a:cubicBezTo>
                    <a:pt x="942" y="870"/>
                    <a:pt x="1208" y="675"/>
                    <a:pt x="1208" y="435"/>
                  </a:cubicBezTo>
                  <a:cubicBezTo>
                    <a:pt x="1208" y="196"/>
                    <a:pt x="942" y="1"/>
                    <a:pt x="604" y="1"/>
                  </a:cubicBezTo>
                  <a:close/>
                </a:path>
              </a:pathLst>
            </a:custGeom>
            <a:solidFill>
              <a:srgbClr val="9A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2"/>
            <p:cNvSpPr/>
            <p:nvPr/>
          </p:nvSpPr>
          <p:spPr>
            <a:xfrm>
              <a:off x="2597979" y="2694954"/>
              <a:ext cx="217044" cy="346628"/>
            </a:xfrm>
            <a:custGeom>
              <a:rect b="b" l="l" r="r" t="t"/>
              <a:pathLst>
                <a:path extrusionOk="0" h="3020" w="1891">
                  <a:moveTo>
                    <a:pt x="1021" y="1"/>
                  </a:moveTo>
                  <a:cubicBezTo>
                    <a:pt x="1016" y="161"/>
                    <a:pt x="1012" y="330"/>
                    <a:pt x="1012" y="507"/>
                  </a:cubicBezTo>
                  <a:lnTo>
                    <a:pt x="435" y="943"/>
                  </a:lnTo>
                  <a:cubicBezTo>
                    <a:pt x="435" y="943"/>
                    <a:pt x="0" y="1577"/>
                    <a:pt x="404" y="3020"/>
                  </a:cubicBezTo>
                  <a:cubicBezTo>
                    <a:pt x="404" y="3020"/>
                    <a:pt x="1012" y="2877"/>
                    <a:pt x="1012" y="2039"/>
                  </a:cubicBezTo>
                  <a:cubicBezTo>
                    <a:pt x="1012" y="1644"/>
                    <a:pt x="1305" y="1031"/>
                    <a:pt x="1891" y="494"/>
                  </a:cubicBezTo>
                  <a:cubicBezTo>
                    <a:pt x="1655" y="432"/>
                    <a:pt x="1283" y="290"/>
                    <a:pt x="1021" y="1"/>
                  </a:cubicBezTo>
                  <a:close/>
                </a:path>
              </a:pathLst>
            </a:custGeom>
            <a:solidFill>
              <a:srgbClr val="9A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2"/>
            <p:cNvSpPr/>
            <p:nvPr/>
          </p:nvSpPr>
          <p:spPr>
            <a:xfrm>
              <a:off x="3476142" y="2672802"/>
              <a:ext cx="1955349" cy="451879"/>
            </a:xfrm>
            <a:custGeom>
              <a:rect b="b" l="l" r="r" t="t"/>
              <a:pathLst>
                <a:path extrusionOk="0" h="3937" w="17036">
                  <a:moveTo>
                    <a:pt x="3684" y="0"/>
                  </a:moveTo>
                  <a:cubicBezTo>
                    <a:pt x="2817" y="0"/>
                    <a:pt x="938" y="70"/>
                    <a:pt x="0" y="642"/>
                  </a:cubicBezTo>
                  <a:cubicBezTo>
                    <a:pt x="973" y="1525"/>
                    <a:pt x="1506" y="2769"/>
                    <a:pt x="1506" y="3647"/>
                  </a:cubicBezTo>
                  <a:lnTo>
                    <a:pt x="16263" y="3936"/>
                  </a:lnTo>
                  <a:cubicBezTo>
                    <a:pt x="16263" y="3936"/>
                    <a:pt x="16410" y="2813"/>
                    <a:pt x="17035" y="1695"/>
                  </a:cubicBezTo>
                  <a:cubicBezTo>
                    <a:pt x="16809" y="1179"/>
                    <a:pt x="16130" y="8"/>
                    <a:pt x="14630" y="8"/>
                  </a:cubicBezTo>
                  <a:lnTo>
                    <a:pt x="4142" y="8"/>
                  </a:lnTo>
                  <a:cubicBezTo>
                    <a:pt x="4142" y="8"/>
                    <a:pt x="3967" y="0"/>
                    <a:pt x="36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2"/>
            <p:cNvSpPr/>
            <p:nvPr/>
          </p:nvSpPr>
          <p:spPr>
            <a:xfrm>
              <a:off x="6336057" y="3022071"/>
              <a:ext cx="124534" cy="105595"/>
            </a:xfrm>
            <a:custGeom>
              <a:rect b="b" l="l" r="r" t="t"/>
              <a:pathLst>
                <a:path extrusionOk="0" h="920" w="1085">
                  <a:moveTo>
                    <a:pt x="1" y="0"/>
                  </a:moveTo>
                  <a:cubicBezTo>
                    <a:pt x="72" y="360"/>
                    <a:pt x="103" y="680"/>
                    <a:pt x="125" y="920"/>
                  </a:cubicBezTo>
                  <a:lnTo>
                    <a:pt x="791" y="920"/>
                  </a:lnTo>
                  <a:lnTo>
                    <a:pt x="791" y="316"/>
                  </a:lnTo>
                  <a:lnTo>
                    <a:pt x="1084" y="0"/>
                  </a:lnTo>
                  <a:close/>
                </a:path>
              </a:pathLst>
            </a:custGeom>
            <a:solidFill>
              <a:srgbClr val="5E16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p:nvPr/>
          </p:nvSpPr>
          <p:spPr>
            <a:xfrm>
              <a:off x="6333991" y="3011970"/>
              <a:ext cx="136241" cy="45452"/>
            </a:xfrm>
            <a:custGeom>
              <a:rect b="b" l="l" r="r" t="t"/>
              <a:pathLst>
                <a:path extrusionOk="0" h="396" w="1187">
                  <a:moveTo>
                    <a:pt x="1" y="0"/>
                  </a:moveTo>
                  <a:cubicBezTo>
                    <a:pt x="27" y="137"/>
                    <a:pt x="54" y="271"/>
                    <a:pt x="72" y="395"/>
                  </a:cubicBezTo>
                  <a:lnTo>
                    <a:pt x="813" y="395"/>
                  </a:lnTo>
                  <a:lnTo>
                    <a:pt x="1186" y="0"/>
                  </a:lnTo>
                  <a:close/>
                </a:path>
              </a:pathLst>
            </a:custGeom>
            <a:solidFill>
              <a:srgbClr val="8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2"/>
            <p:cNvSpPr/>
            <p:nvPr/>
          </p:nvSpPr>
          <p:spPr>
            <a:xfrm>
              <a:off x="5202169" y="2434753"/>
              <a:ext cx="1215609" cy="387259"/>
            </a:xfrm>
            <a:custGeom>
              <a:rect b="b" l="l" r="r" t="t"/>
              <a:pathLst>
                <a:path extrusionOk="0" h="3374" w="10591">
                  <a:moveTo>
                    <a:pt x="0" y="0"/>
                  </a:moveTo>
                  <a:lnTo>
                    <a:pt x="0" y="0"/>
                  </a:lnTo>
                  <a:cubicBezTo>
                    <a:pt x="360" y="174"/>
                    <a:pt x="1793" y="977"/>
                    <a:pt x="2490" y="3032"/>
                  </a:cubicBezTo>
                  <a:cubicBezTo>
                    <a:pt x="3156" y="2206"/>
                    <a:pt x="4154" y="1532"/>
                    <a:pt x="5646" y="1532"/>
                  </a:cubicBezTo>
                  <a:cubicBezTo>
                    <a:pt x="7594" y="1532"/>
                    <a:pt x="8655" y="2380"/>
                    <a:pt x="9249" y="3374"/>
                  </a:cubicBezTo>
                  <a:lnTo>
                    <a:pt x="10590" y="3374"/>
                  </a:lnTo>
                  <a:cubicBezTo>
                    <a:pt x="10586" y="3365"/>
                    <a:pt x="10586" y="3360"/>
                    <a:pt x="10586" y="3351"/>
                  </a:cubicBezTo>
                  <a:cubicBezTo>
                    <a:pt x="10527" y="3036"/>
                    <a:pt x="10324" y="1993"/>
                    <a:pt x="9427" y="1505"/>
                  </a:cubicBezTo>
                  <a:cubicBezTo>
                    <a:pt x="8362" y="1012"/>
                    <a:pt x="7004" y="58"/>
                    <a:pt x="3134" y="58"/>
                  </a:cubicBezTo>
                  <a:cubicBezTo>
                    <a:pt x="2481" y="58"/>
                    <a:pt x="1381" y="36"/>
                    <a:pt x="0" y="0"/>
                  </a:cubicBezTo>
                  <a:close/>
                </a:path>
              </a:pathLst>
            </a:custGeom>
            <a:solidFill>
              <a:srgbClr val="9A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2"/>
            <p:cNvSpPr/>
            <p:nvPr/>
          </p:nvSpPr>
          <p:spPr>
            <a:xfrm>
              <a:off x="5499098" y="2757279"/>
              <a:ext cx="710358" cy="710702"/>
            </a:xfrm>
            <a:custGeom>
              <a:rect b="b" l="l" r="r" t="t"/>
              <a:pathLst>
                <a:path extrusionOk="0" h="6192" w="6189">
                  <a:moveTo>
                    <a:pt x="3094" y="0"/>
                  </a:moveTo>
                  <a:cubicBezTo>
                    <a:pt x="1385" y="0"/>
                    <a:pt x="0" y="1385"/>
                    <a:pt x="0" y="3094"/>
                  </a:cubicBezTo>
                  <a:cubicBezTo>
                    <a:pt x="0" y="4806"/>
                    <a:pt x="1385" y="6191"/>
                    <a:pt x="3094" y="6191"/>
                  </a:cubicBezTo>
                  <a:cubicBezTo>
                    <a:pt x="4803" y="6191"/>
                    <a:pt x="6188" y="4806"/>
                    <a:pt x="6188" y="3094"/>
                  </a:cubicBezTo>
                  <a:cubicBezTo>
                    <a:pt x="6188" y="1385"/>
                    <a:pt x="4803" y="0"/>
                    <a:pt x="3094" y="0"/>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2"/>
            <p:cNvSpPr/>
            <p:nvPr/>
          </p:nvSpPr>
          <p:spPr>
            <a:xfrm>
              <a:off x="5628567" y="2880435"/>
              <a:ext cx="451420" cy="451994"/>
            </a:xfrm>
            <a:custGeom>
              <a:rect b="b" l="l" r="r" t="t"/>
              <a:pathLst>
                <a:path extrusionOk="0" h="3938" w="3933">
                  <a:moveTo>
                    <a:pt x="1966" y="1"/>
                  </a:moveTo>
                  <a:cubicBezTo>
                    <a:pt x="879" y="1"/>
                    <a:pt x="0" y="884"/>
                    <a:pt x="0" y="1972"/>
                  </a:cubicBezTo>
                  <a:cubicBezTo>
                    <a:pt x="0" y="3055"/>
                    <a:pt x="879" y="3938"/>
                    <a:pt x="1966" y="3938"/>
                  </a:cubicBezTo>
                  <a:cubicBezTo>
                    <a:pt x="3053" y="3938"/>
                    <a:pt x="3932" y="3055"/>
                    <a:pt x="3932" y="1972"/>
                  </a:cubicBezTo>
                  <a:cubicBezTo>
                    <a:pt x="3932" y="884"/>
                    <a:pt x="3053" y="1"/>
                    <a:pt x="1966" y="1"/>
                  </a:cubicBez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2"/>
            <p:cNvSpPr/>
            <p:nvPr/>
          </p:nvSpPr>
          <p:spPr>
            <a:xfrm>
              <a:off x="5705928" y="2966059"/>
              <a:ext cx="296585" cy="296585"/>
            </a:xfrm>
            <a:custGeom>
              <a:rect b="b" l="l" r="r" t="t"/>
              <a:pathLst>
                <a:path extrusionOk="0" h="2584" w="2584">
                  <a:moveTo>
                    <a:pt x="1292" y="1"/>
                  </a:moveTo>
                  <a:cubicBezTo>
                    <a:pt x="578" y="1"/>
                    <a:pt x="1" y="578"/>
                    <a:pt x="1" y="1293"/>
                  </a:cubicBezTo>
                  <a:cubicBezTo>
                    <a:pt x="1" y="2006"/>
                    <a:pt x="578" y="2584"/>
                    <a:pt x="1292" y="2584"/>
                  </a:cubicBezTo>
                  <a:cubicBezTo>
                    <a:pt x="2007" y="2584"/>
                    <a:pt x="2584" y="2006"/>
                    <a:pt x="2584" y="1293"/>
                  </a:cubicBezTo>
                  <a:cubicBezTo>
                    <a:pt x="2584" y="578"/>
                    <a:pt x="2007" y="1"/>
                    <a:pt x="1292" y="1"/>
                  </a:cubicBezTo>
                  <a:close/>
                </a:path>
              </a:pathLst>
            </a:custGeom>
            <a:solidFill>
              <a:srgbClr val="E2E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2"/>
            <p:cNvSpPr/>
            <p:nvPr/>
          </p:nvSpPr>
          <p:spPr>
            <a:xfrm>
              <a:off x="5646932" y="2895241"/>
              <a:ext cx="417790" cy="398507"/>
            </a:xfrm>
            <a:custGeom>
              <a:rect b="b" l="l" r="r" t="t"/>
              <a:pathLst>
                <a:path extrusionOk="0" h="3472" w="3640">
                  <a:moveTo>
                    <a:pt x="1815" y="1"/>
                  </a:moveTo>
                  <a:lnTo>
                    <a:pt x="1602" y="58"/>
                  </a:lnTo>
                  <a:lnTo>
                    <a:pt x="1438" y="1226"/>
                  </a:lnTo>
                  <a:lnTo>
                    <a:pt x="1273" y="1310"/>
                  </a:lnTo>
                  <a:lnTo>
                    <a:pt x="80" y="1191"/>
                  </a:lnTo>
                  <a:lnTo>
                    <a:pt x="0" y="1568"/>
                  </a:lnTo>
                  <a:lnTo>
                    <a:pt x="1136" y="2127"/>
                  </a:lnTo>
                  <a:lnTo>
                    <a:pt x="1167" y="2277"/>
                  </a:lnTo>
                  <a:lnTo>
                    <a:pt x="630" y="3262"/>
                  </a:lnTo>
                  <a:lnTo>
                    <a:pt x="1016" y="3471"/>
                  </a:lnTo>
                  <a:lnTo>
                    <a:pt x="1717" y="2690"/>
                  </a:lnTo>
                  <a:lnTo>
                    <a:pt x="1922" y="2690"/>
                  </a:lnTo>
                  <a:lnTo>
                    <a:pt x="2623" y="3471"/>
                  </a:lnTo>
                  <a:lnTo>
                    <a:pt x="3009" y="3262"/>
                  </a:lnTo>
                  <a:lnTo>
                    <a:pt x="2472" y="2277"/>
                  </a:lnTo>
                  <a:lnTo>
                    <a:pt x="2508" y="2127"/>
                  </a:lnTo>
                  <a:lnTo>
                    <a:pt x="3639" y="1568"/>
                  </a:lnTo>
                  <a:lnTo>
                    <a:pt x="3559" y="1191"/>
                  </a:lnTo>
                  <a:lnTo>
                    <a:pt x="2365" y="1310"/>
                  </a:lnTo>
                  <a:lnTo>
                    <a:pt x="2201" y="1226"/>
                  </a:lnTo>
                  <a:lnTo>
                    <a:pt x="2037" y="58"/>
                  </a:lnTo>
                  <a:lnTo>
                    <a:pt x="1824" y="1"/>
                  </a:lnTo>
                  <a:close/>
                </a:path>
              </a:pathLst>
            </a:custGeom>
            <a:solidFill>
              <a:srgbClr val="C034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2"/>
            <p:cNvSpPr/>
            <p:nvPr/>
          </p:nvSpPr>
          <p:spPr>
            <a:xfrm>
              <a:off x="5619385" y="2864710"/>
              <a:ext cx="480000" cy="480459"/>
            </a:xfrm>
            <a:custGeom>
              <a:rect b="b" l="l" r="r" t="t"/>
              <a:pathLst>
                <a:path extrusionOk="0" h="4186" w="4182">
                  <a:moveTo>
                    <a:pt x="2091" y="359"/>
                  </a:moveTo>
                  <a:cubicBezTo>
                    <a:pt x="3049" y="359"/>
                    <a:pt x="3826" y="1137"/>
                    <a:pt x="3826" y="2090"/>
                  </a:cubicBezTo>
                  <a:cubicBezTo>
                    <a:pt x="3826" y="3049"/>
                    <a:pt x="3049" y="3827"/>
                    <a:pt x="2091" y="3827"/>
                  </a:cubicBezTo>
                  <a:cubicBezTo>
                    <a:pt x="1132" y="3827"/>
                    <a:pt x="355" y="3049"/>
                    <a:pt x="355" y="2090"/>
                  </a:cubicBezTo>
                  <a:cubicBezTo>
                    <a:pt x="355" y="1137"/>
                    <a:pt x="1132" y="359"/>
                    <a:pt x="2091" y="359"/>
                  </a:cubicBezTo>
                  <a:close/>
                  <a:moveTo>
                    <a:pt x="2091" y="0"/>
                  </a:moveTo>
                  <a:cubicBezTo>
                    <a:pt x="937" y="0"/>
                    <a:pt x="1" y="941"/>
                    <a:pt x="1" y="2090"/>
                  </a:cubicBezTo>
                  <a:cubicBezTo>
                    <a:pt x="1" y="3245"/>
                    <a:pt x="937" y="4186"/>
                    <a:pt x="2091" y="4186"/>
                  </a:cubicBezTo>
                  <a:cubicBezTo>
                    <a:pt x="3244" y="4186"/>
                    <a:pt x="4182" y="3245"/>
                    <a:pt x="4182" y="2090"/>
                  </a:cubicBezTo>
                  <a:cubicBezTo>
                    <a:pt x="4182" y="941"/>
                    <a:pt x="3244" y="0"/>
                    <a:pt x="2091" y="0"/>
                  </a:cubicBezTo>
                  <a:close/>
                </a:path>
              </a:pathLst>
            </a:custGeom>
            <a:solidFill>
              <a:srgbClr val="B0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2"/>
            <p:cNvSpPr/>
            <p:nvPr/>
          </p:nvSpPr>
          <p:spPr>
            <a:xfrm>
              <a:off x="5787994" y="3039861"/>
              <a:ext cx="132568" cy="132683"/>
            </a:xfrm>
            <a:custGeom>
              <a:rect b="b" l="l" r="r" t="t"/>
              <a:pathLst>
                <a:path extrusionOk="0" h="1156" w="1155">
                  <a:moveTo>
                    <a:pt x="577" y="1"/>
                  </a:moveTo>
                  <a:cubicBezTo>
                    <a:pt x="257" y="1"/>
                    <a:pt x="1" y="259"/>
                    <a:pt x="1" y="578"/>
                  </a:cubicBezTo>
                  <a:cubicBezTo>
                    <a:pt x="1" y="898"/>
                    <a:pt x="257" y="1156"/>
                    <a:pt x="577" y="1156"/>
                  </a:cubicBezTo>
                  <a:cubicBezTo>
                    <a:pt x="896" y="1156"/>
                    <a:pt x="1154" y="898"/>
                    <a:pt x="1154" y="578"/>
                  </a:cubicBezTo>
                  <a:cubicBezTo>
                    <a:pt x="1154" y="259"/>
                    <a:pt x="896" y="1"/>
                    <a:pt x="577" y="1"/>
                  </a:cubicBezTo>
                  <a:close/>
                </a:path>
              </a:pathLst>
            </a:custGeom>
            <a:solidFill>
              <a:srgbClr val="762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p:nvPr/>
          </p:nvSpPr>
          <p:spPr>
            <a:xfrm>
              <a:off x="5821164" y="3074065"/>
              <a:ext cx="66227" cy="65882"/>
            </a:xfrm>
            <a:custGeom>
              <a:rect b="b" l="l" r="r" t="t"/>
              <a:pathLst>
                <a:path extrusionOk="0" h="574" w="577">
                  <a:moveTo>
                    <a:pt x="288" y="0"/>
                  </a:moveTo>
                  <a:cubicBezTo>
                    <a:pt x="128" y="0"/>
                    <a:pt x="0" y="129"/>
                    <a:pt x="0" y="285"/>
                  </a:cubicBezTo>
                  <a:cubicBezTo>
                    <a:pt x="0" y="444"/>
                    <a:pt x="128" y="573"/>
                    <a:pt x="288" y="573"/>
                  </a:cubicBezTo>
                  <a:cubicBezTo>
                    <a:pt x="448" y="573"/>
                    <a:pt x="576" y="444"/>
                    <a:pt x="576" y="285"/>
                  </a:cubicBezTo>
                  <a:cubicBezTo>
                    <a:pt x="576" y="129"/>
                    <a:pt x="448" y="0"/>
                    <a:pt x="288" y="0"/>
                  </a:cubicBezTo>
                  <a:close/>
                </a:path>
              </a:pathLst>
            </a:custGeom>
            <a:solidFill>
              <a:srgbClr val="5914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2"/>
            <p:cNvSpPr/>
            <p:nvPr/>
          </p:nvSpPr>
          <p:spPr>
            <a:xfrm>
              <a:off x="2783459" y="2757279"/>
              <a:ext cx="710702" cy="710702"/>
            </a:xfrm>
            <a:custGeom>
              <a:rect b="b" l="l" r="r" t="t"/>
              <a:pathLst>
                <a:path extrusionOk="0" h="6192" w="6192">
                  <a:moveTo>
                    <a:pt x="3098" y="0"/>
                  </a:moveTo>
                  <a:cubicBezTo>
                    <a:pt x="1389" y="0"/>
                    <a:pt x="0" y="1385"/>
                    <a:pt x="0" y="3094"/>
                  </a:cubicBezTo>
                  <a:cubicBezTo>
                    <a:pt x="0" y="4806"/>
                    <a:pt x="1389" y="6191"/>
                    <a:pt x="3098" y="6191"/>
                  </a:cubicBezTo>
                  <a:cubicBezTo>
                    <a:pt x="4806" y="6191"/>
                    <a:pt x="6191" y="4806"/>
                    <a:pt x="6191" y="3094"/>
                  </a:cubicBezTo>
                  <a:cubicBezTo>
                    <a:pt x="6191" y="1385"/>
                    <a:pt x="4806" y="0"/>
                    <a:pt x="3098" y="0"/>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2"/>
            <p:cNvSpPr/>
            <p:nvPr/>
          </p:nvSpPr>
          <p:spPr>
            <a:xfrm>
              <a:off x="2912814" y="2880435"/>
              <a:ext cx="451994" cy="451994"/>
            </a:xfrm>
            <a:custGeom>
              <a:rect b="b" l="l" r="r" t="t"/>
              <a:pathLst>
                <a:path extrusionOk="0" h="3938" w="3938">
                  <a:moveTo>
                    <a:pt x="1971" y="1"/>
                  </a:moveTo>
                  <a:cubicBezTo>
                    <a:pt x="883" y="1"/>
                    <a:pt x="0" y="884"/>
                    <a:pt x="0" y="1972"/>
                  </a:cubicBezTo>
                  <a:cubicBezTo>
                    <a:pt x="0" y="3055"/>
                    <a:pt x="883" y="3938"/>
                    <a:pt x="1971" y="3938"/>
                  </a:cubicBezTo>
                  <a:cubicBezTo>
                    <a:pt x="3054" y="3938"/>
                    <a:pt x="3937" y="3055"/>
                    <a:pt x="3937" y="1972"/>
                  </a:cubicBezTo>
                  <a:cubicBezTo>
                    <a:pt x="3937" y="884"/>
                    <a:pt x="3054" y="1"/>
                    <a:pt x="1971" y="1"/>
                  </a:cubicBez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2"/>
            <p:cNvSpPr/>
            <p:nvPr/>
          </p:nvSpPr>
          <p:spPr>
            <a:xfrm>
              <a:off x="2990748" y="2966059"/>
              <a:ext cx="296585" cy="296585"/>
            </a:xfrm>
            <a:custGeom>
              <a:rect b="b" l="l" r="r" t="t"/>
              <a:pathLst>
                <a:path extrusionOk="0" h="2584" w="2584">
                  <a:moveTo>
                    <a:pt x="1292" y="1"/>
                  </a:moveTo>
                  <a:cubicBezTo>
                    <a:pt x="577" y="1"/>
                    <a:pt x="1" y="578"/>
                    <a:pt x="1" y="1293"/>
                  </a:cubicBezTo>
                  <a:cubicBezTo>
                    <a:pt x="1" y="2006"/>
                    <a:pt x="577" y="2584"/>
                    <a:pt x="1292" y="2584"/>
                  </a:cubicBezTo>
                  <a:cubicBezTo>
                    <a:pt x="2002" y="2584"/>
                    <a:pt x="2584" y="2006"/>
                    <a:pt x="2584" y="1293"/>
                  </a:cubicBezTo>
                  <a:cubicBezTo>
                    <a:pt x="2584" y="578"/>
                    <a:pt x="2002" y="1"/>
                    <a:pt x="1292" y="1"/>
                  </a:cubicBezTo>
                  <a:close/>
                </a:path>
              </a:pathLst>
            </a:custGeom>
            <a:solidFill>
              <a:srgbClr val="E2E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2"/>
            <p:cNvSpPr/>
            <p:nvPr/>
          </p:nvSpPr>
          <p:spPr>
            <a:xfrm>
              <a:off x="2931637" y="2895241"/>
              <a:ext cx="417790" cy="398507"/>
            </a:xfrm>
            <a:custGeom>
              <a:rect b="b" l="l" r="r" t="t"/>
              <a:pathLst>
                <a:path extrusionOk="0" h="3472" w="3640">
                  <a:moveTo>
                    <a:pt x="1815" y="1"/>
                  </a:moveTo>
                  <a:lnTo>
                    <a:pt x="1602" y="58"/>
                  </a:lnTo>
                  <a:lnTo>
                    <a:pt x="1438" y="1226"/>
                  </a:lnTo>
                  <a:lnTo>
                    <a:pt x="1274" y="1310"/>
                  </a:lnTo>
                  <a:lnTo>
                    <a:pt x="80" y="1191"/>
                  </a:lnTo>
                  <a:lnTo>
                    <a:pt x="0" y="1568"/>
                  </a:lnTo>
                  <a:lnTo>
                    <a:pt x="1132" y="2127"/>
                  </a:lnTo>
                  <a:lnTo>
                    <a:pt x="1168" y="2277"/>
                  </a:lnTo>
                  <a:lnTo>
                    <a:pt x="631" y="3262"/>
                  </a:lnTo>
                  <a:lnTo>
                    <a:pt x="1016" y="3471"/>
                  </a:lnTo>
                  <a:lnTo>
                    <a:pt x="1718" y="2690"/>
                  </a:lnTo>
                  <a:lnTo>
                    <a:pt x="1917" y="2690"/>
                  </a:lnTo>
                  <a:lnTo>
                    <a:pt x="2624" y="3471"/>
                  </a:lnTo>
                  <a:lnTo>
                    <a:pt x="3005" y="3262"/>
                  </a:lnTo>
                  <a:lnTo>
                    <a:pt x="2468" y="2277"/>
                  </a:lnTo>
                  <a:lnTo>
                    <a:pt x="2503" y="2127"/>
                  </a:lnTo>
                  <a:lnTo>
                    <a:pt x="3640" y="1568"/>
                  </a:lnTo>
                  <a:lnTo>
                    <a:pt x="3556" y="1191"/>
                  </a:lnTo>
                  <a:lnTo>
                    <a:pt x="2366" y="1310"/>
                  </a:lnTo>
                  <a:lnTo>
                    <a:pt x="2202" y="1226"/>
                  </a:lnTo>
                  <a:lnTo>
                    <a:pt x="2038" y="58"/>
                  </a:lnTo>
                  <a:lnTo>
                    <a:pt x="1825" y="1"/>
                  </a:lnTo>
                  <a:close/>
                </a:path>
              </a:pathLst>
            </a:custGeom>
            <a:solidFill>
              <a:srgbClr val="C034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p:nvPr/>
          </p:nvSpPr>
          <p:spPr>
            <a:xfrm>
              <a:off x="2903631" y="2864710"/>
              <a:ext cx="480459" cy="480459"/>
            </a:xfrm>
            <a:custGeom>
              <a:rect b="b" l="l" r="r" t="t"/>
              <a:pathLst>
                <a:path extrusionOk="0" h="4186" w="4186">
                  <a:moveTo>
                    <a:pt x="2095" y="359"/>
                  </a:moveTo>
                  <a:cubicBezTo>
                    <a:pt x="3054" y="359"/>
                    <a:pt x="3831" y="1137"/>
                    <a:pt x="3831" y="2090"/>
                  </a:cubicBezTo>
                  <a:cubicBezTo>
                    <a:pt x="3831" y="3049"/>
                    <a:pt x="3054" y="3827"/>
                    <a:pt x="2095" y="3827"/>
                  </a:cubicBezTo>
                  <a:cubicBezTo>
                    <a:pt x="1137" y="3827"/>
                    <a:pt x="360" y="3049"/>
                    <a:pt x="360" y="2090"/>
                  </a:cubicBezTo>
                  <a:cubicBezTo>
                    <a:pt x="360" y="1137"/>
                    <a:pt x="1137" y="359"/>
                    <a:pt x="2095" y="359"/>
                  </a:cubicBezTo>
                  <a:close/>
                  <a:moveTo>
                    <a:pt x="2095" y="0"/>
                  </a:moveTo>
                  <a:cubicBezTo>
                    <a:pt x="941" y="0"/>
                    <a:pt x="0" y="941"/>
                    <a:pt x="0" y="2090"/>
                  </a:cubicBezTo>
                  <a:cubicBezTo>
                    <a:pt x="0" y="3245"/>
                    <a:pt x="941" y="4186"/>
                    <a:pt x="2095" y="4186"/>
                  </a:cubicBezTo>
                  <a:cubicBezTo>
                    <a:pt x="3249" y="4186"/>
                    <a:pt x="4185" y="3245"/>
                    <a:pt x="4185" y="2090"/>
                  </a:cubicBezTo>
                  <a:cubicBezTo>
                    <a:pt x="4185" y="941"/>
                    <a:pt x="3249" y="0"/>
                    <a:pt x="2095" y="0"/>
                  </a:cubicBezTo>
                  <a:close/>
                </a:path>
              </a:pathLst>
            </a:custGeom>
            <a:solidFill>
              <a:srgbClr val="B0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2"/>
            <p:cNvSpPr/>
            <p:nvPr/>
          </p:nvSpPr>
          <p:spPr>
            <a:xfrm>
              <a:off x="3072699" y="3039861"/>
              <a:ext cx="132568" cy="132683"/>
            </a:xfrm>
            <a:custGeom>
              <a:rect b="b" l="l" r="r" t="t"/>
              <a:pathLst>
                <a:path extrusionOk="0" h="1156" w="1155">
                  <a:moveTo>
                    <a:pt x="578" y="1"/>
                  </a:moveTo>
                  <a:cubicBezTo>
                    <a:pt x="258" y="1"/>
                    <a:pt x="0" y="259"/>
                    <a:pt x="0" y="578"/>
                  </a:cubicBezTo>
                  <a:cubicBezTo>
                    <a:pt x="0" y="898"/>
                    <a:pt x="258" y="1156"/>
                    <a:pt x="578" y="1156"/>
                  </a:cubicBezTo>
                  <a:cubicBezTo>
                    <a:pt x="897" y="1156"/>
                    <a:pt x="1155" y="898"/>
                    <a:pt x="1155" y="578"/>
                  </a:cubicBezTo>
                  <a:cubicBezTo>
                    <a:pt x="1155" y="259"/>
                    <a:pt x="897" y="1"/>
                    <a:pt x="578" y="1"/>
                  </a:cubicBezTo>
                  <a:close/>
                </a:path>
              </a:pathLst>
            </a:custGeom>
            <a:solidFill>
              <a:srgbClr val="762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2"/>
            <p:cNvSpPr/>
            <p:nvPr/>
          </p:nvSpPr>
          <p:spPr>
            <a:xfrm>
              <a:off x="3105755" y="3074065"/>
              <a:ext cx="65997" cy="65882"/>
            </a:xfrm>
            <a:custGeom>
              <a:rect b="b" l="l" r="r" t="t"/>
              <a:pathLst>
                <a:path extrusionOk="0" h="574" w="575">
                  <a:moveTo>
                    <a:pt x="290" y="0"/>
                  </a:moveTo>
                  <a:cubicBezTo>
                    <a:pt x="130" y="0"/>
                    <a:pt x="1" y="129"/>
                    <a:pt x="1" y="285"/>
                  </a:cubicBezTo>
                  <a:cubicBezTo>
                    <a:pt x="1" y="444"/>
                    <a:pt x="130" y="573"/>
                    <a:pt x="290" y="573"/>
                  </a:cubicBezTo>
                  <a:cubicBezTo>
                    <a:pt x="445" y="573"/>
                    <a:pt x="574" y="444"/>
                    <a:pt x="574" y="285"/>
                  </a:cubicBezTo>
                  <a:cubicBezTo>
                    <a:pt x="574" y="129"/>
                    <a:pt x="445" y="0"/>
                    <a:pt x="290" y="0"/>
                  </a:cubicBezTo>
                  <a:close/>
                </a:path>
              </a:pathLst>
            </a:custGeom>
            <a:solidFill>
              <a:srgbClr val="5914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2"/>
            <p:cNvSpPr/>
            <p:nvPr/>
          </p:nvSpPr>
          <p:spPr>
            <a:xfrm>
              <a:off x="6120045" y="2544251"/>
              <a:ext cx="255954" cy="240918"/>
            </a:xfrm>
            <a:custGeom>
              <a:rect b="b" l="l" r="r" t="t"/>
              <a:pathLst>
                <a:path extrusionOk="0" h="2099" w="2230">
                  <a:moveTo>
                    <a:pt x="285" y="1"/>
                  </a:moveTo>
                  <a:cubicBezTo>
                    <a:pt x="258" y="19"/>
                    <a:pt x="236" y="36"/>
                    <a:pt x="219" y="58"/>
                  </a:cubicBezTo>
                  <a:cubicBezTo>
                    <a:pt x="148" y="129"/>
                    <a:pt x="103" y="222"/>
                    <a:pt x="76" y="329"/>
                  </a:cubicBezTo>
                  <a:cubicBezTo>
                    <a:pt x="1" y="675"/>
                    <a:pt x="170" y="1141"/>
                    <a:pt x="502" y="1514"/>
                  </a:cubicBezTo>
                  <a:cubicBezTo>
                    <a:pt x="586" y="1586"/>
                    <a:pt x="662" y="1660"/>
                    <a:pt x="738" y="1736"/>
                  </a:cubicBezTo>
                  <a:cubicBezTo>
                    <a:pt x="1024" y="1972"/>
                    <a:pt x="1343" y="2099"/>
                    <a:pt x="1612" y="2099"/>
                  </a:cubicBezTo>
                  <a:cubicBezTo>
                    <a:pt x="1793" y="2099"/>
                    <a:pt x="1952" y="2042"/>
                    <a:pt x="2065" y="1922"/>
                  </a:cubicBezTo>
                  <a:cubicBezTo>
                    <a:pt x="2136" y="1852"/>
                    <a:pt x="2184" y="1758"/>
                    <a:pt x="2207" y="1652"/>
                  </a:cubicBezTo>
                  <a:cubicBezTo>
                    <a:pt x="2229" y="1554"/>
                    <a:pt x="2229" y="1443"/>
                    <a:pt x="2216" y="1332"/>
                  </a:cubicBezTo>
                  <a:cubicBezTo>
                    <a:pt x="2043" y="1039"/>
                    <a:pt x="1794" y="746"/>
                    <a:pt x="1430" y="551"/>
                  </a:cubicBezTo>
                  <a:cubicBezTo>
                    <a:pt x="1098" y="396"/>
                    <a:pt x="738" y="201"/>
                    <a:pt x="285" y="1"/>
                  </a:cubicBezTo>
                  <a:close/>
                </a:path>
              </a:pathLst>
            </a:custGeom>
            <a:solidFill>
              <a:srgbClr val="CEAC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2"/>
            <p:cNvSpPr/>
            <p:nvPr/>
          </p:nvSpPr>
          <p:spPr>
            <a:xfrm>
              <a:off x="6126817" y="2547809"/>
              <a:ext cx="242984" cy="230129"/>
            </a:xfrm>
            <a:custGeom>
              <a:rect b="b" l="l" r="r" t="t"/>
              <a:pathLst>
                <a:path extrusionOk="0" h="2005" w="2117">
                  <a:moveTo>
                    <a:pt x="302" y="0"/>
                  </a:moveTo>
                  <a:cubicBezTo>
                    <a:pt x="267" y="23"/>
                    <a:pt x="240" y="49"/>
                    <a:pt x="208" y="76"/>
                  </a:cubicBezTo>
                  <a:cubicBezTo>
                    <a:pt x="146" y="147"/>
                    <a:pt x="101" y="232"/>
                    <a:pt x="80" y="330"/>
                  </a:cubicBezTo>
                  <a:cubicBezTo>
                    <a:pt x="0" y="676"/>
                    <a:pt x="191" y="1155"/>
                    <a:pt x="554" y="1518"/>
                  </a:cubicBezTo>
                  <a:cubicBezTo>
                    <a:pt x="790" y="1758"/>
                    <a:pt x="1065" y="1922"/>
                    <a:pt x="1332" y="1981"/>
                  </a:cubicBezTo>
                  <a:cubicBezTo>
                    <a:pt x="1403" y="1996"/>
                    <a:pt x="1471" y="2004"/>
                    <a:pt x="1536" y="2004"/>
                  </a:cubicBezTo>
                  <a:cubicBezTo>
                    <a:pt x="1708" y="2004"/>
                    <a:pt x="1854" y="1949"/>
                    <a:pt x="1957" y="1842"/>
                  </a:cubicBezTo>
                  <a:cubicBezTo>
                    <a:pt x="2019" y="1776"/>
                    <a:pt x="2064" y="1692"/>
                    <a:pt x="2086" y="1590"/>
                  </a:cubicBezTo>
                  <a:cubicBezTo>
                    <a:pt x="2117" y="1461"/>
                    <a:pt x="2108" y="1315"/>
                    <a:pt x="2068" y="1159"/>
                  </a:cubicBezTo>
                  <a:cubicBezTo>
                    <a:pt x="1899" y="915"/>
                    <a:pt x="1678" y="684"/>
                    <a:pt x="1371" y="520"/>
                  </a:cubicBezTo>
                  <a:cubicBezTo>
                    <a:pt x="1060" y="373"/>
                    <a:pt x="719" y="191"/>
                    <a:pt x="302" y="0"/>
                  </a:cubicBezTo>
                  <a:close/>
                </a:path>
              </a:pathLst>
            </a:custGeom>
            <a:solidFill>
              <a:srgbClr val="9A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2"/>
            <p:cNvSpPr/>
            <p:nvPr/>
          </p:nvSpPr>
          <p:spPr>
            <a:xfrm>
              <a:off x="6134393" y="2552400"/>
              <a:ext cx="229325" cy="218077"/>
            </a:xfrm>
            <a:custGeom>
              <a:rect b="b" l="l" r="r" t="t"/>
              <a:pathLst>
                <a:path extrusionOk="0" h="1900" w="1998">
                  <a:moveTo>
                    <a:pt x="316" y="1"/>
                  </a:moveTo>
                  <a:cubicBezTo>
                    <a:pt x="271" y="23"/>
                    <a:pt x="231" y="54"/>
                    <a:pt x="195" y="89"/>
                  </a:cubicBezTo>
                  <a:cubicBezTo>
                    <a:pt x="138" y="151"/>
                    <a:pt x="98" y="227"/>
                    <a:pt x="76" y="321"/>
                  </a:cubicBezTo>
                  <a:cubicBezTo>
                    <a:pt x="0" y="644"/>
                    <a:pt x="182" y="1097"/>
                    <a:pt x="524" y="1443"/>
                  </a:cubicBezTo>
                  <a:cubicBezTo>
                    <a:pt x="746" y="1665"/>
                    <a:pt x="1008" y="1820"/>
                    <a:pt x="1260" y="1878"/>
                  </a:cubicBezTo>
                  <a:cubicBezTo>
                    <a:pt x="1328" y="1893"/>
                    <a:pt x="1392" y="1900"/>
                    <a:pt x="1453" y="1900"/>
                  </a:cubicBezTo>
                  <a:cubicBezTo>
                    <a:pt x="1612" y="1900"/>
                    <a:pt x="1744" y="1849"/>
                    <a:pt x="1838" y="1749"/>
                  </a:cubicBezTo>
                  <a:cubicBezTo>
                    <a:pt x="1900" y="1687"/>
                    <a:pt x="1940" y="1612"/>
                    <a:pt x="1958" y="1519"/>
                  </a:cubicBezTo>
                  <a:cubicBezTo>
                    <a:pt x="1998" y="1359"/>
                    <a:pt x="1971" y="1168"/>
                    <a:pt x="1891" y="972"/>
                  </a:cubicBezTo>
                  <a:cubicBezTo>
                    <a:pt x="1740" y="786"/>
                    <a:pt x="1465" y="529"/>
                    <a:pt x="1225" y="396"/>
                  </a:cubicBezTo>
                  <a:cubicBezTo>
                    <a:pt x="932" y="263"/>
                    <a:pt x="711" y="116"/>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2"/>
            <p:cNvSpPr/>
            <p:nvPr/>
          </p:nvSpPr>
          <p:spPr>
            <a:xfrm>
              <a:off x="2752814" y="2456102"/>
              <a:ext cx="75409" cy="229899"/>
            </a:xfrm>
            <a:custGeom>
              <a:rect b="b" l="l" r="r" t="t"/>
              <a:pathLst>
                <a:path extrusionOk="0" h="2003" w="657">
                  <a:moveTo>
                    <a:pt x="378" y="1"/>
                  </a:moveTo>
                  <a:cubicBezTo>
                    <a:pt x="138" y="1"/>
                    <a:pt x="40" y="617"/>
                    <a:pt x="23" y="986"/>
                  </a:cubicBezTo>
                  <a:cubicBezTo>
                    <a:pt x="1" y="1354"/>
                    <a:pt x="32" y="1989"/>
                    <a:pt x="276" y="2002"/>
                  </a:cubicBezTo>
                  <a:lnTo>
                    <a:pt x="280" y="2002"/>
                  </a:lnTo>
                  <a:cubicBezTo>
                    <a:pt x="519" y="2002"/>
                    <a:pt x="617" y="1385"/>
                    <a:pt x="636" y="1017"/>
                  </a:cubicBezTo>
                  <a:cubicBezTo>
                    <a:pt x="657" y="644"/>
                    <a:pt x="626" y="14"/>
                    <a:pt x="382" y="1"/>
                  </a:cubicBezTo>
                  <a:close/>
                </a:path>
              </a:pathLst>
            </a:custGeom>
            <a:solidFill>
              <a:srgbClr val="762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2"/>
            <p:cNvSpPr/>
            <p:nvPr/>
          </p:nvSpPr>
          <p:spPr>
            <a:xfrm>
              <a:off x="2755913" y="2464251"/>
              <a:ext cx="61176" cy="213601"/>
            </a:xfrm>
            <a:custGeom>
              <a:rect b="b" l="l" r="r" t="t"/>
              <a:pathLst>
                <a:path extrusionOk="0" h="1861" w="533">
                  <a:moveTo>
                    <a:pt x="312" y="1"/>
                  </a:moveTo>
                  <a:cubicBezTo>
                    <a:pt x="184" y="1"/>
                    <a:pt x="58" y="410"/>
                    <a:pt x="31" y="915"/>
                  </a:cubicBezTo>
                  <a:cubicBezTo>
                    <a:pt x="0" y="1430"/>
                    <a:pt x="85" y="1857"/>
                    <a:pt x="218" y="1861"/>
                  </a:cubicBezTo>
                  <a:cubicBezTo>
                    <a:pt x="219" y="1861"/>
                    <a:pt x="220" y="1861"/>
                    <a:pt x="222" y="1861"/>
                  </a:cubicBezTo>
                  <a:cubicBezTo>
                    <a:pt x="349" y="1861"/>
                    <a:pt x="476" y="1452"/>
                    <a:pt x="502" y="942"/>
                  </a:cubicBezTo>
                  <a:cubicBezTo>
                    <a:pt x="533" y="427"/>
                    <a:pt x="449" y="5"/>
                    <a:pt x="316" y="1"/>
                  </a:cubicBezTo>
                  <a:cubicBezTo>
                    <a:pt x="314" y="1"/>
                    <a:pt x="313" y="1"/>
                    <a:pt x="312" y="1"/>
                  </a:cubicBezTo>
                  <a:close/>
                </a:path>
              </a:pathLst>
            </a:custGeom>
            <a:solidFill>
              <a:srgbClr val="E2E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2"/>
            <p:cNvSpPr/>
            <p:nvPr/>
          </p:nvSpPr>
          <p:spPr>
            <a:xfrm>
              <a:off x="4914536" y="2314122"/>
              <a:ext cx="225079" cy="215437"/>
            </a:xfrm>
            <a:custGeom>
              <a:rect b="b" l="l" r="r" t="t"/>
              <a:pathLst>
                <a:path extrusionOk="0" h="1877" w="1961">
                  <a:moveTo>
                    <a:pt x="676" y="1"/>
                  </a:moveTo>
                  <a:cubicBezTo>
                    <a:pt x="274" y="1"/>
                    <a:pt x="1" y="300"/>
                    <a:pt x="251" y="1229"/>
                  </a:cubicBezTo>
                  <a:cubicBezTo>
                    <a:pt x="384" y="1229"/>
                    <a:pt x="593" y="1287"/>
                    <a:pt x="593" y="1287"/>
                  </a:cubicBezTo>
                  <a:lnTo>
                    <a:pt x="664" y="1580"/>
                  </a:lnTo>
                  <a:cubicBezTo>
                    <a:pt x="664" y="1580"/>
                    <a:pt x="1085" y="1876"/>
                    <a:pt x="1458" y="1876"/>
                  </a:cubicBezTo>
                  <a:cubicBezTo>
                    <a:pt x="1668" y="1876"/>
                    <a:pt x="1863" y="1783"/>
                    <a:pt x="1961" y="1491"/>
                  </a:cubicBezTo>
                  <a:lnTo>
                    <a:pt x="1539" y="936"/>
                  </a:lnTo>
                  <a:cubicBezTo>
                    <a:pt x="1539" y="936"/>
                    <a:pt x="1822" y="381"/>
                    <a:pt x="1197" y="123"/>
                  </a:cubicBezTo>
                  <a:cubicBezTo>
                    <a:pt x="1019" y="49"/>
                    <a:pt x="838" y="1"/>
                    <a:pt x="676" y="1"/>
                  </a:cubicBezTo>
                  <a:close/>
                </a:path>
              </a:pathLst>
            </a:custGeom>
            <a:solidFill>
              <a:srgbClr val="8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2"/>
            <p:cNvSpPr/>
            <p:nvPr/>
          </p:nvSpPr>
          <p:spPr>
            <a:xfrm>
              <a:off x="4023861" y="2455184"/>
              <a:ext cx="204878" cy="53486"/>
            </a:xfrm>
            <a:custGeom>
              <a:rect b="b" l="l" r="r" t="t"/>
              <a:pathLst>
                <a:path extrusionOk="0" h="466" w="1785">
                  <a:moveTo>
                    <a:pt x="214" y="0"/>
                  </a:moveTo>
                  <a:cubicBezTo>
                    <a:pt x="93" y="0"/>
                    <a:pt x="1" y="98"/>
                    <a:pt x="1" y="217"/>
                  </a:cubicBezTo>
                  <a:lnTo>
                    <a:pt x="1" y="248"/>
                  </a:lnTo>
                  <a:cubicBezTo>
                    <a:pt x="1" y="369"/>
                    <a:pt x="93" y="466"/>
                    <a:pt x="214" y="466"/>
                  </a:cubicBezTo>
                  <a:lnTo>
                    <a:pt x="1566" y="466"/>
                  </a:lnTo>
                  <a:cubicBezTo>
                    <a:pt x="1687" y="466"/>
                    <a:pt x="1785" y="369"/>
                    <a:pt x="1785" y="248"/>
                  </a:cubicBezTo>
                  <a:lnTo>
                    <a:pt x="1785" y="217"/>
                  </a:lnTo>
                  <a:cubicBezTo>
                    <a:pt x="1785" y="98"/>
                    <a:pt x="1687" y="0"/>
                    <a:pt x="1566" y="0"/>
                  </a:cubicBezTo>
                  <a:close/>
                </a:path>
              </a:pathLst>
            </a:custGeom>
            <a:solidFill>
              <a:srgbClr val="CA7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62"/>
          <p:cNvSpPr txBox="1"/>
          <p:nvPr/>
        </p:nvSpPr>
        <p:spPr>
          <a:xfrm>
            <a:off x="2012700" y="1313775"/>
            <a:ext cx="5118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latin typeface="Krona One"/>
                <a:ea typeface="Krona One"/>
                <a:cs typeface="Krona One"/>
                <a:sym typeface="Krona One"/>
              </a:rPr>
              <a:t>USER INTERFACE</a:t>
            </a:r>
            <a:endParaRPr sz="3300">
              <a:latin typeface="Krona One"/>
              <a:ea typeface="Krona One"/>
              <a:cs typeface="Krona One"/>
              <a:sym typeface="Krona One"/>
            </a:endParaRPr>
          </a:p>
        </p:txBody>
      </p:sp>
      <p:grpSp>
        <p:nvGrpSpPr>
          <p:cNvPr id="1139" name="Google Shape;1139;p62"/>
          <p:cNvGrpSpPr/>
          <p:nvPr/>
        </p:nvGrpSpPr>
        <p:grpSpPr>
          <a:xfrm>
            <a:off x="4040098" y="444217"/>
            <a:ext cx="1063820" cy="692730"/>
            <a:chOff x="1506675" y="1426838"/>
            <a:chExt cx="1097400" cy="644400"/>
          </a:xfrm>
        </p:grpSpPr>
        <p:sp>
          <p:nvSpPr>
            <p:cNvPr id="1140" name="Google Shape;1140;p62"/>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2"/>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62"/>
          <p:cNvSpPr txBox="1"/>
          <p:nvPr>
            <p:ph idx="4294967295" type="title"/>
          </p:nvPr>
        </p:nvSpPr>
        <p:spPr>
          <a:xfrm>
            <a:off x="4178700" y="375825"/>
            <a:ext cx="786600" cy="69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04</a:t>
            </a:r>
            <a:endParaRPr sz="2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grpSp>
        <p:nvGrpSpPr>
          <p:cNvPr id="1147" name="Google Shape;1147;p63"/>
          <p:cNvGrpSpPr/>
          <p:nvPr/>
        </p:nvGrpSpPr>
        <p:grpSpPr>
          <a:xfrm>
            <a:off x="-104864" y="3261380"/>
            <a:ext cx="1685216" cy="1882130"/>
            <a:chOff x="1411475" y="323425"/>
            <a:chExt cx="311650" cy="381500"/>
          </a:xfrm>
        </p:grpSpPr>
        <p:sp>
          <p:nvSpPr>
            <p:cNvPr id="1148" name="Google Shape;1148;p63"/>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3"/>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3"/>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3"/>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3"/>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 name="Google Shape;1156;p63"/>
          <p:cNvSpPr txBox="1"/>
          <p:nvPr/>
        </p:nvSpPr>
        <p:spPr>
          <a:xfrm>
            <a:off x="0" y="262350"/>
            <a:ext cx="3649200" cy="576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4"/>
                </a:solidFill>
                <a:latin typeface="Krona One"/>
                <a:ea typeface="Krona One"/>
                <a:cs typeface="Krona One"/>
                <a:sym typeface="Krona One"/>
              </a:rPr>
              <a:t>User Interface</a:t>
            </a:r>
            <a:endParaRPr b="1" sz="2000">
              <a:solidFill>
                <a:schemeClr val="accent4"/>
              </a:solidFill>
              <a:latin typeface="Krona One"/>
              <a:ea typeface="Krona One"/>
              <a:cs typeface="Krona One"/>
              <a:sym typeface="Krona One"/>
            </a:endParaRPr>
          </a:p>
        </p:txBody>
      </p:sp>
      <p:pic>
        <p:nvPicPr>
          <p:cNvPr id="1157" name="Google Shape;1157;p63"/>
          <p:cNvPicPr preferRelativeResize="0"/>
          <p:nvPr/>
        </p:nvPicPr>
        <p:blipFill>
          <a:blip r:embed="rId3">
            <a:alphaModFix/>
          </a:blip>
          <a:stretch>
            <a:fillRect/>
          </a:stretch>
        </p:blipFill>
        <p:spPr>
          <a:xfrm>
            <a:off x="4111450" y="152400"/>
            <a:ext cx="2721770" cy="48387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grpSp>
        <p:nvGrpSpPr>
          <p:cNvPr id="1162" name="Google Shape;1162;p64"/>
          <p:cNvGrpSpPr/>
          <p:nvPr/>
        </p:nvGrpSpPr>
        <p:grpSpPr>
          <a:xfrm>
            <a:off x="6949498" y="2768618"/>
            <a:ext cx="1938276" cy="2372625"/>
            <a:chOff x="1411475" y="323425"/>
            <a:chExt cx="311650" cy="381500"/>
          </a:xfrm>
        </p:grpSpPr>
        <p:sp>
          <p:nvSpPr>
            <p:cNvPr id="1163" name="Google Shape;1163;p64"/>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4"/>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4"/>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4"/>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4"/>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4"/>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4"/>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4"/>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1" name="Google Shape;1171;p64"/>
          <p:cNvPicPr preferRelativeResize="0"/>
          <p:nvPr/>
        </p:nvPicPr>
        <p:blipFill>
          <a:blip r:embed="rId3">
            <a:alphaModFix/>
          </a:blip>
          <a:stretch>
            <a:fillRect/>
          </a:stretch>
        </p:blipFill>
        <p:spPr>
          <a:xfrm>
            <a:off x="3211113" y="152400"/>
            <a:ext cx="2721770" cy="4838702"/>
          </a:xfrm>
          <a:prstGeom prst="rect">
            <a:avLst/>
          </a:prstGeom>
          <a:noFill/>
          <a:ln>
            <a:noFill/>
          </a:ln>
        </p:spPr>
      </p:pic>
      <p:pic>
        <p:nvPicPr>
          <p:cNvPr id="1172" name="Google Shape;1172;p64"/>
          <p:cNvPicPr preferRelativeResize="0"/>
          <p:nvPr/>
        </p:nvPicPr>
        <p:blipFill>
          <a:blip r:embed="rId4">
            <a:alphaModFix/>
          </a:blip>
          <a:stretch>
            <a:fillRect/>
          </a:stretch>
        </p:blipFill>
        <p:spPr>
          <a:xfrm>
            <a:off x="6133425" y="228602"/>
            <a:ext cx="2721776" cy="4838707"/>
          </a:xfrm>
          <a:prstGeom prst="rect">
            <a:avLst/>
          </a:prstGeom>
          <a:noFill/>
          <a:ln>
            <a:noFill/>
          </a:ln>
        </p:spPr>
      </p:pic>
      <p:pic>
        <p:nvPicPr>
          <p:cNvPr id="1173" name="Google Shape;1173;p64"/>
          <p:cNvPicPr preferRelativeResize="0"/>
          <p:nvPr/>
        </p:nvPicPr>
        <p:blipFill>
          <a:blip r:embed="rId5">
            <a:alphaModFix/>
          </a:blip>
          <a:stretch>
            <a:fillRect/>
          </a:stretch>
        </p:blipFill>
        <p:spPr>
          <a:xfrm>
            <a:off x="365000" y="152400"/>
            <a:ext cx="2721776" cy="483870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grpSp>
        <p:nvGrpSpPr>
          <p:cNvPr id="1178" name="Google Shape;1178;p65"/>
          <p:cNvGrpSpPr/>
          <p:nvPr/>
        </p:nvGrpSpPr>
        <p:grpSpPr>
          <a:xfrm>
            <a:off x="6949498" y="2768618"/>
            <a:ext cx="1938276" cy="2372625"/>
            <a:chOff x="1411475" y="323425"/>
            <a:chExt cx="311650" cy="381500"/>
          </a:xfrm>
        </p:grpSpPr>
        <p:sp>
          <p:nvSpPr>
            <p:cNvPr id="1179" name="Google Shape;1179;p65"/>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5"/>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5"/>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5"/>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5"/>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5"/>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5"/>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5"/>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87" name="Google Shape;1187;p65"/>
          <p:cNvPicPr preferRelativeResize="0"/>
          <p:nvPr/>
        </p:nvPicPr>
        <p:blipFill>
          <a:blip r:embed="rId3">
            <a:alphaModFix/>
          </a:blip>
          <a:stretch>
            <a:fillRect/>
          </a:stretch>
        </p:blipFill>
        <p:spPr>
          <a:xfrm>
            <a:off x="276700" y="152400"/>
            <a:ext cx="2721770" cy="4838702"/>
          </a:xfrm>
          <a:prstGeom prst="rect">
            <a:avLst/>
          </a:prstGeom>
          <a:noFill/>
          <a:ln>
            <a:noFill/>
          </a:ln>
        </p:spPr>
      </p:pic>
      <p:pic>
        <p:nvPicPr>
          <p:cNvPr id="1188" name="Google Shape;1188;p65"/>
          <p:cNvPicPr preferRelativeResize="0"/>
          <p:nvPr/>
        </p:nvPicPr>
        <p:blipFill>
          <a:blip r:embed="rId4">
            <a:alphaModFix/>
          </a:blip>
          <a:stretch>
            <a:fillRect/>
          </a:stretch>
        </p:blipFill>
        <p:spPr>
          <a:xfrm>
            <a:off x="3150870" y="152400"/>
            <a:ext cx="2721770" cy="4838702"/>
          </a:xfrm>
          <a:prstGeom prst="rect">
            <a:avLst/>
          </a:prstGeom>
          <a:noFill/>
          <a:ln>
            <a:noFill/>
          </a:ln>
        </p:spPr>
      </p:pic>
      <p:pic>
        <p:nvPicPr>
          <p:cNvPr id="1189" name="Google Shape;1189;p65"/>
          <p:cNvPicPr preferRelativeResize="0"/>
          <p:nvPr/>
        </p:nvPicPr>
        <p:blipFill>
          <a:blip r:embed="rId5">
            <a:alphaModFix/>
          </a:blip>
          <a:stretch>
            <a:fillRect/>
          </a:stretch>
        </p:blipFill>
        <p:spPr>
          <a:xfrm>
            <a:off x="6025050" y="152401"/>
            <a:ext cx="2721775" cy="483871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grpSp>
        <p:nvGrpSpPr>
          <p:cNvPr id="1194" name="Google Shape;1194;p66"/>
          <p:cNvGrpSpPr/>
          <p:nvPr/>
        </p:nvGrpSpPr>
        <p:grpSpPr>
          <a:xfrm>
            <a:off x="6949498" y="2768618"/>
            <a:ext cx="1938276" cy="2372625"/>
            <a:chOff x="1411475" y="323425"/>
            <a:chExt cx="311650" cy="381500"/>
          </a:xfrm>
        </p:grpSpPr>
        <p:sp>
          <p:nvSpPr>
            <p:cNvPr id="1195" name="Google Shape;1195;p66"/>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6"/>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6"/>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6"/>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6"/>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6"/>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6"/>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03" name="Google Shape;1203;p66"/>
          <p:cNvPicPr preferRelativeResize="0"/>
          <p:nvPr/>
        </p:nvPicPr>
        <p:blipFill>
          <a:blip r:embed="rId3">
            <a:alphaModFix/>
          </a:blip>
          <a:stretch>
            <a:fillRect/>
          </a:stretch>
        </p:blipFill>
        <p:spPr>
          <a:xfrm>
            <a:off x="326275" y="152400"/>
            <a:ext cx="2721770" cy="4838702"/>
          </a:xfrm>
          <a:prstGeom prst="rect">
            <a:avLst/>
          </a:prstGeom>
          <a:noFill/>
          <a:ln>
            <a:noFill/>
          </a:ln>
        </p:spPr>
      </p:pic>
      <p:pic>
        <p:nvPicPr>
          <p:cNvPr id="1204" name="Google Shape;1204;p66"/>
          <p:cNvPicPr preferRelativeResize="0"/>
          <p:nvPr/>
        </p:nvPicPr>
        <p:blipFill>
          <a:blip r:embed="rId4">
            <a:alphaModFix/>
          </a:blip>
          <a:stretch>
            <a:fillRect/>
          </a:stretch>
        </p:blipFill>
        <p:spPr>
          <a:xfrm>
            <a:off x="3211108" y="152400"/>
            <a:ext cx="2721770" cy="4838702"/>
          </a:xfrm>
          <a:prstGeom prst="rect">
            <a:avLst/>
          </a:prstGeom>
          <a:noFill/>
          <a:ln>
            <a:noFill/>
          </a:ln>
        </p:spPr>
      </p:pic>
      <p:pic>
        <p:nvPicPr>
          <p:cNvPr id="1205" name="Google Shape;1205;p66"/>
          <p:cNvPicPr preferRelativeResize="0"/>
          <p:nvPr/>
        </p:nvPicPr>
        <p:blipFill>
          <a:blip r:embed="rId5">
            <a:alphaModFix/>
          </a:blip>
          <a:stretch>
            <a:fillRect/>
          </a:stretch>
        </p:blipFill>
        <p:spPr>
          <a:xfrm>
            <a:off x="6095925" y="152375"/>
            <a:ext cx="2721775" cy="4838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grpSp>
        <p:nvGrpSpPr>
          <p:cNvPr id="1210" name="Google Shape;1210;p67"/>
          <p:cNvGrpSpPr/>
          <p:nvPr/>
        </p:nvGrpSpPr>
        <p:grpSpPr>
          <a:xfrm>
            <a:off x="6949498" y="2768618"/>
            <a:ext cx="1938276" cy="2372625"/>
            <a:chOff x="1411475" y="323425"/>
            <a:chExt cx="311650" cy="381500"/>
          </a:xfrm>
        </p:grpSpPr>
        <p:sp>
          <p:nvSpPr>
            <p:cNvPr id="1211" name="Google Shape;1211;p67"/>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7"/>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7"/>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7"/>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7"/>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7"/>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7"/>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7"/>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9" name="Google Shape;1219;p67"/>
          <p:cNvPicPr preferRelativeResize="0"/>
          <p:nvPr/>
        </p:nvPicPr>
        <p:blipFill>
          <a:blip r:embed="rId3">
            <a:alphaModFix/>
          </a:blip>
          <a:stretch>
            <a:fillRect/>
          </a:stretch>
        </p:blipFill>
        <p:spPr>
          <a:xfrm>
            <a:off x="301500" y="152400"/>
            <a:ext cx="2721770" cy="4838702"/>
          </a:xfrm>
          <a:prstGeom prst="rect">
            <a:avLst/>
          </a:prstGeom>
          <a:noFill/>
          <a:ln>
            <a:noFill/>
          </a:ln>
        </p:spPr>
      </p:pic>
      <p:pic>
        <p:nvPicPr>
          <p:cNvPr id="1220" name="Google Shape;1220;p67"/>
          <p:cNvPicPr preferRelativeResize="0"/>
          <p:nvPr/>
        </p:nvPicPr>
        <p:blipFill>
          <a:blip r:embed="rId4">
            <a:alphaModFix/>
          </a:blip>
          <a:stretch>
            <a:fillRect/>
          </a:stretch>
        </p:blipFill>
        <p:spPr>
          <a:xfrm>
            <a:off x="3211108" y="152400"/>
            <a:ext cx="2721770" cy="4838702"/>
          </a:xfrm>
          <a:prstGeom prst="rect">
            <a:avLst/>
          </a:prstGeom>
          <a:noFill/>
          <a:ln>
            <a:noFill/>
          </a:ln>
        </p:spPr>
      </p:pic>
      <p:pic>
        <p:nvPicPr>
          <p:cNvPr id="1221" name="Google Shape;1221;p67"/>
          <p:cNvPicPr preferRelativeResize="0"/>
          <p:nvPr/>
        </p:nvPicPr>
        <p:blipFill>
          <a:blip r:embed="rId5">
            <a:alphaModFix/>
          </a:blip>
          <a:stretch>
            <a:fillRect/>
          </a:stretch>
        </p:blipFill>
        <p:spPr>
          <a:xfrm>
            <a:off x="6120701" y="152375"/>
            <a:ext cx="2721775" cy="483874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grpSp>
        <p:nvGrpSpPr>
          <p:cNvPr id="1226" name="Google Shape;1226;p68"/>
          <p:cNvGrpSpPr/>
          <p:nvPr/>
        </p:nvGrpSpPr>
        <p:grpSpPr>
          <a:xfrm>
            <a:off x="6949498" y="2768618"/>
            <a:ext cx="1938276" cy="2372625"/>
            <a:chOff x="1411475" y="323425"/>
            <a:chExt cx="311650" cy="381500"/>
          </a:xfrm>
        </p:grpSpPr>
        <p:sp>
          <p:nvSpPr>
            <p:cNvPr id="1227" name="Google Shape;1227;p68"/>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8"/>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8"/>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8"/>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8"/>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8"/>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8"/>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8"/>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5" name="Google Shape;1235;p68"/>
          <p:cNvPicPr preferRelativeResize="0"/>
          <p:nvPr/>
        </p:nvPicPr>
        <p:blipFill>
          <a:blip r:embed="rId3">
            <a:alphaModFix/>
          </a:blip>
          <a:stretch>
            <a:fillRect/>
          </a:stretch>
        </p:blipFill>
        <p:spPr>
          <a:xfrm>
            <a:off x="326275" y="152400"/>
            <a:ext cx="2721769" cy="4838701"/>
          </a:xfrm>
          <a:prstGeom prst="rect">
            <a:avLst/>
          </a:prstGeom>
          <a:noFill/>
          <a:ln>
            <a:noFill/>
          </a:ln>
        </p:spPr>
      </p:pic>
      <p:pic>
        <p:nvPicPr>
          <p:cNvPr id="1236" name="Google Shape;1236;p68"/>
          <p:cNvPicPr preferRelativeResize="0"/>
          <p:nvPr/>
        </p:nvPicPr>
        <p:blipFill>
          <a:blip r:embed="rId4">
            <a:alphaModFix/>
          </a:blip>
          <a:stretch>
            <a:fillRect/>
          </a:stretch>
        </p:blipFill>
        <p:spPr>
          <a:xfrm>
            <a:off x="3200444" y="152400"/>
            <a:ext cx="2721770" cy="4838702"/>
          </a:xfrm>
          <a:prstGeom prst="rect">
            <a:avLst/>
          </a:prstGeom>
          <a:noFill/>
          <a:ln>
            <a:noFill/>
          </a:ln>
        </p:spPr>
      </p:pic>
      <p:pic>
        <p:nvPicPr>
          <p:cNvPr id="1237" name="Google Shape;1237;p68"/>
          <p:cNvPicPr preferRelativeResize="0"/>
          <p:nvPr/>
        </p:nvPicPr>
        <p:blipFill>
          <a:blip r:embed="rId5">
            <a:alphaModFix/>
          </a:blip>
          <a:stretch>
            <a:fillRect/>
          </a:stretch>
        </p:blipFill>
        <p:spPr>
          <a:xfrm>
            <a:off x="6074625" y="152363"/>
            <a:ext cx="2721776" cy="4838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33"/>
          <p:cNvSpPr txBox="1"/>
          <p:nvPr>
            <p:ph type="title"/>
          </p:nvPr>
        </p:nvSpPr>
        <p:spPr>
          <a:xfrm>
            <a:off x="725925" y="9299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Apa itu </a:t>
            </a:r>
            <a:r>
              <a:rPr lang="en">
                <a:solidFill>
                  <a:schemeClr val="accent1"/>
                </a:solidFill>
              </a:rPr>
              <a:t>Rental Mobil</a:t>
            </a:r>
            <a:r>
              <a:rPr lang="en"/>
              <a:t>?</a:t>
            </a:r>
            <a:endParaRPr/>
          </a:p>
        </p:txBody>
      </p:sp>
      <p:sp>
        <p:nvSpPr>
          <p:cNvPr id="703" name="Google Shape;703;p33"/>
          <p:cNvSpPr txBox="1"/>
          <p:nvPr>
            <p:ph idx="1" type="body"/>
          </p:nvPr>
        </p:nvSpPr>
        <p:spPr>
          <a:xfrm>
            <a:off x="713250" y="1711550"/>
            <a:ext cx="7717500" cy="287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900">
                <a:solidFill>
                  <a:schemeClr val="dk1"/>
                </a:solidFill>
              </a:rPr>
              <a:t>Rental mobil adalah penyedia layanan penyewaan mobil dengan cara sewa harian ataupun kontrak dengan menggunakan driver ataupun lepas kunci, pemanfaatan rental mobil ini dapat dikembangkan sebagai terobosan bagi masyarakat atau perusahaan yang tidak memiliki alat transportasi yang akan digunakan untuk oprasional.</a:t>
            </a:r>
            <a:endParaRPr b="1" sz="19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grpSp>
        <p:nvGrpSpPr>
          <p:cNvPr id="1242" name="Google Shape;1242;p69"/>
          <p:cNvGrpSpPr/>
          <p:nvPr/>
        </p:nvGrpSpPr>
        <p:grpSpPr>
          <a:xfrm>
            <a:off x="6949498" y="2768618"/>
            <a:ext cx="1938276" cy="2372625"/>
            <a:chOff x="1411475" y="323425"/>
            <a:chExt cx="311650" cy="381500"/>
          </a:xfrm>
        </p:grpSpPr>
        <p:sp>
          <p:nvSpPr>
            <p:cNvPr id="1243" name="Google Shape;1243;p69"/>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9"/>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9"/>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9"/>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9"/>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9"/>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9"/>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9"/>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1" name="Google Shape;1251;p69"/>
          <p:cNvPicPr preferRelativeResize="0"/>
          <p:nvPr/>
        </p:nvPicPr>
        <p:blipFill>
          <a:blip r:embed="rId3">
            <a:alphaModFix/>
          </a:blip>
          <a:stretch>
            <a:fillRect/>
          </a:stretch>
        </p:blipFill>
        <p:spPr>
          <a:xfrm>
            <a:off x="326275" y="152400"/>
            <a:ext cx="2721770" cy="4838702"/>
          </a:xfrm>
          <a:prstGeom prst="rect">
            <a:avLst/>
          </a:prstGeom>
          <a:noFill/>
          <a:ln>
            <a:noFill/>
          </a:ln>
        </p:spPr>
      </p:pic>
      <p:pic>
        <p:nvPicPr>
          <p:cNvPr id="1252" name="Google Shape;1252;p69"/>
          <p:cNvPicPr preferRelativeResize="0"/>
          <p:nvPr/>
        </p:nvPicPr>
        <p:blipFill>
          <a:blip r:embed="rId4">
            <a:alphaModFix/>
          </a:blip>
          <a:stretch>
            <a:fillRect/>
          </a:stretch>
        </p:blipFill>
        <p:spPr>
          <a:xfrm>
            <a:off x="3223783" y="152400"/>
            <a:ext cx="2721770" cy="4838702"/>
          </a:xfrm>
          <a:prstGeom prst="rect">
            <a:avLst/>
          </a:prstGeom>
          <a:noFill/>
          <a:ln>
            <a:noFill/>
          </a:ln>
        </p:spPr>
      </p:pic>
      <p:pic>
        <p:nvPicPr>
          <p:cNvPr id="1253" name="Google Shape;1253;p69"/>
          <p:cNvPicPr preferRelativeResize="0"/>
          <p:nvPr/>
        </p:nvPicPr>
        <p:blipFill>
          <a:blip r:embed="rId5">
            <a:alphaModFix/>
          </a:blip>
          <a:stretch>
            <a:fillRect/>
          </a:stretch>
        </p:blipFill>
        <p:spPr>
          <a:xfrm>
            <a:off x="6166001" y="152375"/>
            <a:ext cx="2721775" cy="483874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grpSp>
        <p:nvGrpSpPr>
          <p:cNvPr id="1258" name="Google Shape;1258;p70"/>
          <p:cNvGrpSpPr/>
          <p:nvPr/>
        </p:nvGrpSpPr>
        <p:grpSpPr>
          <a:xfrm>
            <a:off x="6949498" y="2768618"/>
            <a:ext cx="1938276" cy="2372625"/>
            <a:chOff x="1411475" y="323425"/>
            <a:chExt cx="311650" cy="381500"/>
          </a:xfrm>
        </p:grpSpPr>
        <p:sp>
          <p:nvSpPr>
            <p:cNvPr id="1259" name="Google Shape;1259;p70"/>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0"/>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0"/>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0"/>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0"/>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0"/>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0"/>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0"/>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70"/>
          <p:cNvPicPr preferRelativeResize="0"/>
          <p:nvPr/>
        </p:nvPicPr>
        <p:blipFill>
          <a:blip r:embed="rId3">
            <a:alphaModFix/>
          </a:blip>
          <a:stretch>
            <a:fillRect/>
          </a:stretch>
        </p:blipFill>
        <p:spPr>
          <a:xfrm>
            <a:off x="326300" y="152400"/>
            <a:ext cx="2721770" cy="4838702"/>
          </a:xfrm>
          <a:prstGeom prst="rect">
            <a:avLst/>
          </a:prstGeom>
          <a:noFill/>
          <a:ln>
            <a:noFill/>
          </a:ln>
        </p:spPr>
      </p:pic>
      <p:pic>
        <p:nvPicPr>
          <p:cNvPr id="1268" name="Google Shape;1268;p70"/>
          <p:cNvPicPr preferRelativeResize="0"/>
          <p:nvPr/>
        </p:nvPicPr>
        <p:blipFill>
          <a:blip r:embed="rId4">
            <a:alphaModFix/>
          </a:blip>
          <a:stretch>
            <a:fillRect/>
          </a:stretch>
        </p:blipFill>
        <p:spPr>
          <a:xfrm>
            <a:off x="3223787" y="152399"/>
            <a:ext cx="2721775" cy="4838712"/>
          </a:xfrm>
          <a:prstGeom prst="rect">
            <a:avLst/>
          </a:prstGeom>
          <a:noFill/>
          <a:ln>
            <a:noFill/>
          </a:ln>
        </p:spPr>
      </p:pic>
      <p:pic>
        <p:nvPicPr>
          <p:cNvPr id="1269" name="Google Shape;1269;p70"/>
          <p:cNvPicPr preferRelativeResize="0"/>
          <p:nvPr/>
        </p:nvPicPr>
        <p:blipFill>
          <a:blip r:embed="rId5">
            <a:alphaModFix/>
          </a:blip>
          <a:stretch>
            <a:fillRect/>
          </a:stretch>
        </p:blipFill>
        <p:spPr>
          <a:xfrm>
            <a:off x="6218351" y="152400"/>
            <a:ext cx="2721775" cy="483874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3" name="Shape 1273"/>
        <p:cNvGrpSpPr/>
        <p:nvPr/>
      </p:nvGrpSpPr>
      <p:grpSpPr>
        <a:xfrm>
          <a:off x="0" y="0"/>
          <a:ext cx="0" cy="0"/>
          <a:chOff x="0" y="0"/>
          <a:chExt cx="0" cy="0"/>
        </a:xfrm>
      </p:grpSpPr>
      <p:sp>
        <p:nvSpPr>
          <p:cNvPr id="1274" name="Google Shape;1274;p71"/>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5" name="Google Shape;1275;p71"/>
          <p:cNvGrpSpPr/>
          <p:nvPr/>
        </p:nvGrpSpPr>
        <p:grpSpPr>
          <a:xfrm rot="-748857">
            <a:off x="7169336" y="3604972"/>
            <a:ext cx="2411057" cy="1590264"/>
            <a:chOff x="7513054" y="3864348"/>
            <a:chExt cx="2411225" cy="1590375"/>
          </a:xfrm>
        </p:grpSpPr>
        <p:sp>
          <p:nvSpPr>
            <p:cNvPr id="1276" name="Google Shape;1276;p71"/>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1"/>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 name="Google Shape;1278;p71"/>
          <p:cNvSpPr txBox="1"/>
          <p:nvPr>
            <p:ph type="title"/>
          </p:nvPr>
        </p:nvSpPr>
        <p:spPr>
          <a:xfrm>
            <a:off x="1767225" y="2028625"/>
            <a:ext cx="5991300" cy="959700"/>
          </a:xfrm>
          <a:prstGeom prst="rect">
            <a:avLst/>
          </a:prstGeom>
          <a:solidFill>
            <a:schemeClr val="accent1"/>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THANK </a:t>
            </a:r>
            <a:r>
              <a:rPr lang="en">
                <a:solidFill>
                  <a:schemeClr val="lt1"/>
                </a:solidFill>
                <a:highlight>
                  <a:schemeClr val="accent1"/>
                </a:highlight>
              </a:rPr>
              <a:t>Y</a:t>
            </a:r>
            <a:r>
              <a:rPr lang="en">
                <a:solidFill>
                  <a:schemeClr val="lt1"/>
                </a:solidFill>
              </a:rPr>
              <a:t>OU</a:t>
            </a:r>
            <a:endParaRPr/>
          </a:p>
        </p:txBody>
      </p:sp>
      <p:grpSp>
        <p:nvGrpSpPr>
          <p:cNvPr id="1279" name="Google Shape;1279;p71"/>
          <p:cNvGrpSpPr/>
          <p:nvPr/>
        </p:nvGrpSpPr>
        <p:grpSpPr>
          <a:xfrm>
            <a:off x="1551891" y="2126161"/>
            <a:ext cx="764727" cy="764628"/>
            <a:chOff x="579125" y="1297700"/>
            <a:chExt cx="888184" cy="888070"/>
          </a:xfrm>
        </p:grpSpPr>
        <p:sp>
          <p:nvSpPr>
            <p:cNvPr id="1280" name="Google Shape;1280;p71"/>
            <p:cNvSpPr/>
            <p:nvPr/>
          </p:nvSpPr>
          <p:spPr>
            <a:xfrm>
              <a:off x="579125" y="1297700"/>
              <a:ext cx="888182" cy="888070"/>
            </a:xfrm>
            <a:custGeom>
              <a:rect b="b" l="l" r="r" t="t"/>
              <a:pathLst>
                <a:path extrusionOk="0" h="7914" w="7915">
                  <a:moveTo>
                    <a:pt x="3955" y="0"/>
                  </a:moveTo>
                  <a:cubicBezTo>
                    <a:pt x="1771" y="0"/>
                    <a:pt x="0" y="1771"/>
                    <a:pt x="0" y="3954"/>
                  </a:cubicBezTo>
                  <a:cubicBezTo>
                    <a:pt x="0" y="6142"/>
                    <a:pt x="1771" y="7914"/>
                    <a:pt x="3955" y="7914"/>
                  </a:cubicBezTo>
                  <a:cubicBezTo>
                    <a:pt x="6143" y="7914"/>
                    <a:pt x="7915" y="6142"/>
                    <a:pt x="7915" y="3954"/>
                  </a:cubicBezTo>
                  <a:cubicBezTo>
                    <a:pt x="7915" y="1771"/>
                    <a:pt x="6143" y="0"/>
                    <a:pt x="3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1"/>
            <p:cNvSpPr/>
            <p:nvPr/>
          </p:nvSpPr>
          <p:spPr>
            <a:xfrm>
              <a:off x="649821" y="1368284"/>
              <a:ext cx="746679" cy="746791"/>
            </a:xfrm>
            <a:custGeom>
              <a:rect b="b" l="l" r="r" t="t"/>
              <a:pathLst>
                <a:path extrusionOk="0" h="6655" w="6654">
                  <a:moveTo>
                    <a:pt x="3325" y="1"/>
                  </a:moveTo>
                  <a:cubicBezTo>
                    <a:pt x="1488" y="1"/>
                    <a:pt x="1" y="1488"/>
                    <a:pt x="1" y="3325"/>
                  </a:cubicBezTo>
                  <a:cubicBezTo>
                    <a:pt x="1" y="5167"/>
                    <a:pt x="1488" y="6654"/>
                    <a:pt x="3325" y="6654"/>
                  </a:cubicBezTo>
                  <a:cubicBezTo>
                    <a:pt x="5163" y="6654"/>
                    <a:pt x="6654" y="5167"/>
                    <a:pt x="6654" y="3325"/>
                  </a:cubicBezTo>
                  <a:cubicBezTo>
                    <a:pt x="6654" y="1488"/>
                    <a:pt x="5163" y="1"/>
                    <a:pt x="3325"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1"/>
            <p:cNvSpPr/>
            <p:nvPr/>
          </p:nvSpPr>
          <p:spPr>
            <a:xfrm>
              <a:off x="734432" y="1441561"/>
              <a:ext cx="576897" cy="305449"/>
            </a:xfrm>
            <a:custGeom>
              <a:rect b="b" l="l" r="r" t="t"/>
              <a:pathLst>
                <a:path extrusionOk="0" h="2722" w="5141">
                  <a:moveTo>
                    <a:pt x="2571" y="1"/>
                  </a:moveTo>
                  <a:cubicBezTo>
                    <a:pt x="2487" y="1"/>
                    <a:pt x="2420" y="67"/>
                    <a:pt x="2420" y="151"/>
                  </a:cubicBezTo>
                  <a:lnTo>
                    <a:pt x="2420" y="888"/>
                  </a:lnTo>
                  <a:cubicBezTo>
                    <a:pt x="2069" y="919"/>
                    <a:pt x="1750" y="1056"/>
                    <a:pt x="1492" y="1275"/>
                  </a:cubicBezTo>
                  <a:lnTo>
                    <a:pt x="969" y="751"/>
                  </a:lnTo>
                  <a:cubicBezTo>
                    <a:pt x="940" y="722"/>
                    <a:pt x="901" y="707"/>
                    <a:pt x="863" y="707"/>
                  </a:cubicBezTo>
                  <a:cubicBezTo>
                    <a:pt x="824" y="707"/>
                    <a:pt x="785" y="722"/>
                    <a:pt x="756" y="751"/>
                  </a:cubicBezTo>
                  <a:cubicBezTo>
                    <a:pt x="699" y="808"/>
                    <a:pt x="699" y="906"/>
                    <a:pt x="756" y="964"/>
                  </a:cubicBezTo>
                  <a:lnTo>
                    <a:pt x="1275" y="1488"/>
                  </a:lnTo>
                  <a:cubicBezTo>
                    <a:pt x="1062" y="1744"/>
                    <a:pt x="924" y="2064"/>
                    <a:pt x="889" y="2414"/>
                  </a:cubicBezTo>
                  <a:lnTo>
                    <a:pt x="152" y="2414"/>
                  </a:lnTo>
                  <a:cubicBezTo>
                    <a:pt x="72" y="2414"/>
                    <a:pt x="1" y="2486"/>
                    <a:pt x="1" y="2570"/>
                  </a:cubicBezTo>
                  <a:cubicBezTo>
                    <a:pt x="1" y="2650"/>
                    <a:pt x="72" y="2721"/>
                    <a:pt x="152" y="2721"/>
                  </a:cubicBezTo>
                  <a:lnTo>
                    <a:pt x="1035" y="2721"/>
                  </a:lnTo>
                  <a:cubicBezTo>
                    <a:pt x="1119" y="2721"/>
                    <a:pt x="1186" y="2650"/>
                    <a:pt x="1186" y="2570"/>
                  </a:cubicBezTo>
                  <a:cubicBezTo>
                    <a:pt x="1186" y="1802"/>
                    <a:pt x="1807" y="1181"/>
                    <a:pt x="2571" y="1181"/>
                  </a:cubicBezTo>
                  <a:cubicBezTo>
                    <a:pt x="3335" y="1181"/>
                    <a:pt x="3956" y="1802"/>
                    <a:pt x="3956" y="2570"/>
                  </a:cubicBezTo>
                  <a:cubicBezTo>
                    <a:pt x="3956" y="2650"/>
                    <a:pt x="4027" y="2721"/>
                    <a:pt x="4111" y="2721"/>
                  </a:cubicBezTo>
                  <a:lnTo>
                    <a:pt x="4990" y="2721"/>
                  </a:lnTo>
                  <a:cubicBezTo>
                    <a:pt x="5074" y="2721"/>
                    <a:pt x="5140" y="2650"/>
                    <a:pt x="5140" y="2570"/>
                  </a:cubicBezTo>
                  <a:cubicBezTo>
                    <a:pt x="5140" y="2486"/>
                    <a:pt x="5074" y="2414"/>
                    <a:pt x="4990" y="2414"/>
                  </a:cubicBezTo>
                  <a:lnTo>
                    <a:pt x="4253" y="2414"/>
                  </a:lnTo>
                  <a:cubicBezTo>
                    <a:pt x="4222" y="2064"/>
                    <a:pt x="4085" y="1744"/>
                    <a:pt x="3868" y="1488"/>
                  </a:cubicBezTo>
                  <a:lnTo>
                    <a:pt x="4391" y="964"/>
                  </a:lnTo>
                  <a:cubicBezTo>
                    <a:pt x="4448" y="906"/>
                    <a:pt x="4448" y="808"/>
                    <a:pt x="4391" y="751"/>
                  </a:cubicBezTo>
                  <a:cubicBezTo>
                    <a:pt x="4360" y="722"/>
                    <a:pt x="4321" y="707"/>
                    <a:pt x="4282" y="707"/>
                  </a:cubicBezTo>
                  <a:cubicBezTo>
                    <a:pt x="4243" y="707"/>
                    <a:pt x="4204" y="722"/>
                    <a:pt x="4173" y="751"/>
                  </a:cubicBezTo>
                  <a:lnTo>
                    <a:pt x="3654" y="1275"/>
                  </a:lnTo>
                  <a:cubicBezTo>
                    <a:pt x="3397" y="1056"/>
                    <a:pt x="3077" y="919"/>
                    <a:pt x="2722" y="888"/>
                  </a:cubicBezTo>
                  <a:lnTo>
                    <a:pt x="2722" y="151"/>
                  </a:lnTo>
                  <a:cubicBezTo>
                    <a:pt x="2722" y="67"/>
                    <a:pt x="2655" y="1"/>
                    <a:pt x="2571"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1"/>
            <p:cNvSpPr/>
            <p:nvPr/>
          </p:nvSpPr>
          <p:spPr>
            <a:xfrm>
              <a:off x="918353" y="1673623"/>
              <a:ext cx="209281" cy="364699"/>
            </a:xfrm>
            <a:custGeom>
              <a:rect b="b" l="l" r="r" t="t"/>
              <a:pathLst>
                <a:path extrusionOk="0" h="3250" w="1865">
                  <a:moveTo>
                    <a:pt x="932" y="0"/>
                  </a:moveTo>
                  <a:lnTo>
                    <a:pt x="98" y="1913"/>
                  </a:lnTo>
                  <a:lnTo>
                    <a:pt x="102" y="1913"/>
                  </a:lnTo>
                  <a:cubicBezTo>
                    <a:pt x="40" y="2034"/>
                    <a:pt x="0" y="2171"/>
                    <a:pt x="0" y="2317"/>
                  </a:cubicBezTo>
                  <a:cubicBezTo>
                    <a:pt x="0" y="2833"/>
                    <a:pt x="418" y="3249"/>
                    <a:pt x="932" y="3249"/>
                  </a:cubicBezTo>
                  <a:cubicBezTo>
                    <a:pt x="1447" y="3249"/>
                    <a:pt x="1864" y="2833"/>
                    <a:pt x="1864" y="2317"/>
                  </a:cubicBezTo>
                  <a:cubicBezTo>
                    <a:pt x="1864" y="2171"/>
                    <a:pt x="1829" y="2034"/>
                    <a:pt x="1766" y="1913"/>
                  </a:cubicBezTo>
                  <a:lnTo>
                    <a:pt x="1770" y="1913"/>
                  </a:lnTo>
                  <a:lnTo>
                    <a:pt x="932" y="0"/>
                  </a:lnTo>
                  <a:close/>
                </a:path>
              </a:pathLst>
            </a:custGeom>
            <a:solidFill>
              <a:srgbClr val="918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1"/>
            <p:cNvSpPr/>
            <p:nvPr/>
          </p:nvSpPr>
          <p:spPr>
            <a:xfrm>
              <a:off x="1022938" y="1297700"/>
              <a:ext cx="444371" cy="888070"/>
            </a:xfrm>
            <a:custGeom>
              <a:rect b="b" l="l" r="r" t="t"/>
              <a:pathLst>
                <a:path extrusionOk="0" h="7914" w="3960">
                  <a:moveTo>
                    <a:pt x="0" y="0"/>
                  </a:moveTo>
                  <a:lnTo>
                    <a:pt x="0" y="630"/>
                  </a:lnTo>
                  <a:cubicBezTo>
                    <a:pt x="1838" y="630"/>
                    <a:pt x="3329" y="2117"/>
                    <a:pt x="3329" y="3954"/>
                  </a:cubicBezTo>
                  <a:cubicBezTo>
                    <a:pt x="3329" y="5796"/>
                    <a:pt x="1838" y="7283"/>
                    <a:pt x="0" y="7283"/>
                  </a:cubicBezTo>
                  <a:lnTo>
                    <a:pt x="0" y="7914"/>
                  </a:lnTo>
                  <a:cubicBezTo>
                    <a:pt x="2188" y="7914"/>
                    <a:pt x="3960" y="6142"/>
                    <a:pt x="3960" y="3954"/>
                  </a:cubicBezTo>
                  <a:cubicBezTo>
                    <a:pt x="3960" y="1771"/>
                    <a:pt x="2188"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1"/>
            <p:cNvSpPr/>
            <p:nvPr/>
          </p:nvSpPr>
          <p:spPr>
            <a:xfrm>
              <a:off x="1022938" y="1368284"/>
              <a:ext cx="373564" cy="746791"/>
            </a:xfrm>
            <a:custGeom>
              <a:rect b="b" l="l" r="r" t="t"/>
              <a:pathLst>
                <a:path extrusionOk="0" h="6655" w="3329">
                  <a:moveTo>
                    <a:pt x="0" y="1"/>
                  </a:moveTo>
                  <a:lnTo>
                    <a:pt x="0" y="654"/>
                  </a:lnTo>
                  <a:cubicBezTo>
                    <a:pt x="84" y="654"/>
                    <a:pt x="151" y="720"/>
                    <a:pt x="151" y="804"/>
                  </a:cubicBezTo>
                  <a:lnTo>
                    <a:pt x="151" y="1541"/>
                  </a:lnTo>
                  <a:cubicBezTo>
                    <a:pt x="506" y="1572"/>
                    <a:pt x="826" y="1709"/>
                    <a:pt x="1083" y="1928"/>
                  </a:cubicBezTo>
                  <a:lnTo>
                    <a:pt x="1602" y="1404"/>
                  </a:lnTo>
                  <a:cubicBezTo>
                    <a:pt x="1633" y="1375"/>
                    <a:pt x="1672" y="1360"/>
                    <a:pt x="1711" y="1360"/>
                  </a:cubicBezTo>
                  <a:cubicBezTo>
                    <a:pt x="1750" y="1360"/>
                    <a:pt x="1789" y="1375"/>
                    <a:pt x="1820" y="1404"/>
                  </a:cubicBezTo>
                  <a:cubicBezTo>
                    <a:pt x="1877" y="1461"/>
                    <a:pt x="1877" y="1559"/>
                    <a:pt x="1820" y="1617"/>
                  </a:cubicBezTo>
                  <a:lnTo>
                    <a:pt x="1297" y="2141"/>
                  </a:lnTo>
                  <a:cubicBezTo>
                    <a:pt x="1514" y="2397"/>
                    <a:pt x="1651" y="2717"/>
                    <a:pt x="1682" y="3067"/>
                  </a:cubicBezTo>
                  <a:lnTo>
                    <a:pt x="2419" y="3067"/>
                  </a:lnTo>
                  <a:cubicBezTo>
                    <a:pt x="2503" y="3067"/>
                    <a:pt x="2569" y="3139"/>
                    <a:pt x="2569" y="3223"/>
                  </a:cubicBezTo>
                  <a:cubicBezTo>
                    <a:pt x="2569" y="3303"/>
                    <a:pt x="2503" y="3374"/>
                    <a:pt x="2419" y="3374"/>
                  </a:cubicBezTo>
                  <a:lnTo>
                    <a:pt x="1540" y="3374"/>
                  </a:lnTo>
                  <a:cubicBezTo>
                    <a:pt x="1456" y="3374"/>
                    <a:pt x="1385" y="3303"/>
                    <a:pt x="1385" y="3223"/>
                  </a:cubicBezTo>
                  <a:cubicBezTo>
                    <a:pt x="1385" y="2455"/>
                    <a:pt x="764" y="1834"/>
                    <a:pt x="0" y="1834"/>
                  </a:cubicBezTo>
                  <a:lnTo>
                    <a:pt x="0" y="2721"/>
                  </a:lnTo>
                  <a:lnTo>
                    <a:pt x="838" y="4634"/>
                  </a:lnTo>
                  <a:lnTo>
                    <a:pt x="834" y="4634"/>
                  </a:lnTo>
                  <a:cubicBezTo>
                    <a:pt x="897" y="4755"/>
                    <a:pt x="932" y="4892"/>
                    <a:pt x="932" y="5038"/>
                  </a:cubicBezTo>
                  <a:cubicBezTo>
                    <a:pt x="932" y="5554"/>
                    <a:pt x="515" y="5970"/>
                    <a:pt x="0" y="5970"/>
                  </a:cubicBezTo>
                  <a:lnTo>
                    <a:pt x="0" y="6654"/>
                  </a:lnTo>
                  <a:cubicBezTo>
                    <a:pt x="1838" y="6654"/>
                    <a:pt x="3329" y="5167"/>
                    <a:pt x="3329" y="3325"/>
                  </a:cubicBezTo>
                  <a:cubicBezTo>
                    <a:pt x="3329" y="1488"/>
                    <a:pt x="1838" y="1"/>
                    <a:pt x="0" y="1"/>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1"/>
            <p:cNvSpPr/>
            <p:nvPr/>
          </p:nvSpPr>
          <p:spPr>
            <a:xfrm>
              <a:off x="1022938" y="1441561"/>
              <a:ext cx="288393" cy="305449"/>
            </a:xfrm>
            <a:custGeom>
              <a:rect b="b" l="l" r="r" t="t"/>
              <a:pathLst>
                <a:path extrusionOk="0" h="2722" w="2570">
                  <a:moveTo>
                    <a:pt x="0" y="1"/>
                  </a:moveTo>
                  <a:lnTo>
                    <a:pt x="0" y="1181"/>
                  </a:lnTo>
                  <a:cubicBezTo>
                    <a:pt x="764" y="1181"/>
                    <a:pt x="1385" y="1802"/>
                    <a:pt x="1385" y="2570"/>
                  </a:cubicBezTo>
                  <a:cubicBezTo>
                    <a:pt x="1385" y="2650"/>
                    <a:pt x="1456" y="2721"/>
                    <a:pt x="1540" y="2721"/>
                  </a:cubicBezTo>
                  <a:lnTo>
                    <a:pt x="2419" y="2721"/>
                  </a:lnTo>
                  <a:cubicBezTo>
                    <a:pt x="2503" y="2721"/>
                    <a:pt x="2569" y="2650"/>
                    <a:pt x="2569" y="2570"/>
                  </a:cubicBezTo>
                  <a:cubicBezTo>
                    <a:pt x="2569" y="2486"/>
                    <a:pt x="2503" y="2414"/>
                    <a:pt x="2419" y="2414"/>
                  </a:cubicBezTo>
                  <a:lnTo>
                    <a:pt x="1682" y="2414"/>
                  </a:lnTo>
                  <a:cubicBezTo>
                    <a:pt x="1651" y="2064"/>
                    <a:pt x="1514" y="1744"/>
                    <a:pt x="1297" y="1488"/>
                  </a:cubicBezTo>
                  <a:lnTo>
                    <a:pt x="1820" y="964"/>
                  </a:lnTo>
                  <a:cubicBezTo>
                    <a:pt x="1877" y="906"/>
                    <a:pt x="1877" y="808"/>
                    <a:pt x="1820" y="751"/>
                  </a:cubicBezTo>
                  <a:cubicBezTo>
                    <a:pt x="1789" y="722"/>
                    <a:pt x="1750" y="707"/>
                    <a:pt x="1711" y="707"/>
                  </a:cubicBezTo>
                  <a:cubicBezTo>
                    <a:pt x="1672" y="707"/>
                    <a:pt x="1633" y="722"/>
                    <a:pt x="1602" y="751"/>
                  </a:cubicBezTo>
                  <a:lnTo>
                    <a:pt x="1083" y="1275"/>
                  </a:lnTo>
                  <a:cubicBezTo>
                    <a:pt x="826" y="1056"/>
                    <a:pt x="506" y="919"/>
                    <a:pt x="151" y="888"/>
                  </a:cubicBezTo>
                  <a:lnTo>
                    <a:pt x="151" y="151"/>
                  </a:lnTo>
                  <a:cubicBezTo>
                    <a:pt x="151" y="67"/>
                    <a:pt x="84" y="1"/>
                    <a:pt x="0"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1"/>
            <p:cNvSpPr/>
            <p:nvPr/>
          </p:nvSpPr>
          <p:spPr>
            <a:xfrm>
              <a:off x="1022938" y="1673623"/>
              <a:ext cx="104697" cy="364699"/>
            </a:xfrm>
            <a:custGeom>
              <a:rect b="b" l="l" r="r" t="t"/>
              <a:pathLst>
                <a:path extrusionOk="0" h="3250" w="933">
                  <a:moveTo>
                    <a:pt x="0" y="0"/>
                  </a:moveTo>
                  <a:lnTo>
                    <a:pt x="0" y="3249"/>
                  </a:lnTo>
                  <a:cubicBezTo>
                    <a:pt x="515" y="3249"/>
                    <a:pt x="932" y="2833"/>
                    <a:pt x="932" y="2317"/>
                  </a:cubicBezTo>
                  <a:cubicBezTo>
                    <a:pt x="932" y="2171"/>
                    <a:pt x="897" y="2034"/>
                    <a:pt x="834" y="1913"/>
                  </a:cubicBezTo>
                  <a:lnTo>
                    <a:pt x="838" y="1913"/>
                  </a:lnTo>
                  <a:lnTo>
                    <a:pt x="0" y="0"/>
                  </a:lnTo>
                  <a:close/>
                </a:path>
              </a:pathLst>
            </a:custGeom>
            <a:solidFill>
              <a:srgbClr val="6E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34"/>
          <p:cNvSpPr txBox="1"/>
          <p:nvPr>
            <p:ph type="title"/>
          </p:nvPr>
        </p:nvSpPr>
        <p:spPr>
          <a:xfrm>
            <a:off x="949725" y="1437150"/>
            <a:ext cx="7269900" cy="22692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700">
                <a:latin typeface="Montserrat Medium"/>
                <a:ea typeface="Montserrat Medium"/>
                <a:cs typeface="Montserrat Medium"/>
                <a:sym typeface="Montserrat Medium"/>
              </a:rPr>
              <a:t>Dan dengan seiring berkembangnya teknologi di era globalisasi ini, teknologi komputer dan layanan internet sangat berperan penting dalam kehidupan sehari – hari, dan dengan media tersebut dapat memperoleh infomasi dengan cepat, mudah, dan murah, maka banyak perusahaan atau badan usaha mempromosikan produk tersebut melalui website dan berbagai media sosial.</a:t>
            </a:r>
            <a:endParaRPr sz="1700">
              <a:latin typeface="Montserrat Medium"/>
              <a:ea typeface="Montserrat Medium"/>
              <a:cs typeface="Montserrat Medium"/>
              <a:sym typeface="Montserrat Medium"/>
            </a:endParaRPr>
          </a:p>
        </p:txBody>
      </p:sp>
      <p:sp>
        <p:nvSpPr>
          <p:cNvPr id="709" name="Google Shape;709;p34"/>
          <p:cNvSpPr txBox="1"/>
          <p:nvPr>
            <p:ph idx="1" type="subTitle"/>
          </p:nvPr>
        </p:nvSpPr>
        <p:spPr>
          <a:xfrm>
            <a:off x="1418800" y="790586"/>
            <a:ext cx="58602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Aplikasi Rental Mobil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35"/>
          <p:cNvSpPr txBox="1"/>
          <p:nvPr>
            <p:ph type="title"/>
          </p:nvPr>
        </p:nvSpPr>
        <p:spPr>
          <a:xfrm>
            <a:off x="954375" y="1400175"/>
            <a:ext cx="7260600" cy="31002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600">
                <a:latin typeface="Montserrat Medium"/>
                <a:ea typeface="Montserrat Medium"/>
                <a:cs typeface="Montserrat Medium"/>
                <a:sym typeface="Montserrat Medium"/>
              </a:rPr>
              <a:t>Tujuan membuat aplikasi rental mobil untuk merancang dan membangun sistem informasi berbasis aplikasi yang dapat menjadi salah satu cara yang dapat memudahkan pemilik rental mobil untuk menawarkan jasa layanannya kepada konsumen dan menyimpan data transaksi penyewaan mobil dengan sistem informasi yang telah terkomputerisasi agar meningkatkan pelayanan yang lebih optimal. Sedangkan tujuan membangun sistem informasi yang dapat digunakan untuk : </a:t>
            </a:r>
            <a:endParaRPr sz="1600">
              <a:latin typeface="Montserrat Medium"/>
              <a:ea typeface="Montserrat Medium"/>
              <a:cs typeface="Montserrat Medium"/>
              <a:sym typeface="Montserrat Medium"/>
            </a:endParaRPr>
          </a:p>
          <a:p>
            <a:pPr indent="0" lvl="0" marL="0" rtl="0" algn="just">
              <a:spcBef>
                <a:spcPts val="0"/>
              </a:spcBef>
              <a:spcAft>
                <a:spcPts val="0"/>
              </a:spcAft>
              <a:buNone/>
            </a:pPr>
            <a:r>
              <a:rPr lang="en" sz="1600">
                <a:latin typeface="Montserrat Medium"/>
                <a:ea typeface="Montserrat Medium"/>
                <a:cs typeface="Montserrat Medium"/>
                <a:sym typeface="Montserrat Medium"/>
              </a:rPr>
              <a:t>1. Membantu admin dalam mengelola proses penyewaan, transaksi dan data penyewa.</a:t>
            </a:r>
            <a:endParaRPr sz="1600">
              <a:latin typeface="Montserrat Medium"/>
              <a:ea typeface="Montserrat Medium"/>
              <a:cs typeface="Montserrat Medium"/>
              <a:sym typeface="Montserrat Medium"/>
            </a:endParaRPr>
          </a:p>
          <a:p>
            <a:pPr indent="0" lvl="0" marL="0" rtl="0" algn="just">
              <a:spcBef>
                <a:spcPts val="0"/>
              </a:spcBef>
              <a:spcAft>
                <a:spcPts val="0"/>
              </a:spcAft>
              <a:buNone/>
            </a:pPr>
            <a:r>
              <a:rPr lang="en" sz="1600">
                <a:latin typeface="Montserrat Medium"/>
                <a:ea typeface="Montserrat Medium"/>
                <a:cs typeface="Montserrat Medium"/>
                <a:sym typeface="Montserrat Medium"/>
              </a:rPr>
              <a:t>2. Untuk mempermudah pelangan untuk melakukan transaksi pemesanan</a:t>
            </a:r>
            <a:endParaRPr sz="1600">
              <a:latin typeface="Montserrat Medium"/>
              <a:ea typeface="Montserrat Medium"/>
              <a:cs typeface="Montserrat Medium"/>
              <a:sym typeface="Montserrat Medium"/>
            </a:endParaRPr>
          </a:p>
        </p:txBody>
      </p:sp>
      <p:sp>
        <p:nvSpPr>
          <p:cNvPr id="715" name="Google Shape;715;p35"/>
          <p:cNvSpPr txBox="1"/>
          <p:nvPr>
            <p:ph idx="1" type="subTitle"/>
          </p:nvPr>
        </p:nvSpPr>
        <p:spPr>
          <a:xfrm>
            <a:off x="1418800" y="790586"/>
            <a:ext cx="58602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Aplikasi Rental Mobil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grpSp>
        <p:nvGrpSpPr>
          <p:cNvPr id="720" name="Google Shape;720;p36"/>
          <p:cNvGrpSpPr/>
          <p:nvPr/>
        </p:nvGrpSpPr>
        <p:grpSpPr>
          <a:xfrm>
            <a:off x="1720810" y="541156"/>
            <a:ext cx="1367031" cy="807304"/>
            <a:chOff x="1506675" y="1426838"/>
            <a:chExt cx="1097400" cy="644400"/>
          </a:xfrm>
        </p:grpSpPr>
        <p:sp>
          <p:nvSpPr>
            <p:cNvPr id="721" name="Google Shape;721;p36"/>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6"/>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36"/>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24" name="Google Shape;724;p36"/>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txBox="1"/>
          <p:nvPr>
            <p:ph idx="1" type="subTitle"/>
          </p:nvPr>
        </p:nvSpPr>
        <p:spPr>
          <a:xfrm>
            <a:off x="617875" y="2024600"/>
            <a:ext cx="3400500" cy="12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700">
                <a:latin typeface="Spicy Rice"/>
                <a:ea typeface="Spicy Rice"/>
                <a:cs typeface="Spicy Rice"/>
                <a:sym typeface="Spicy Rice"/>
              </a:rPr>
              <a:t>Use Case</a:t>
            </a:r>
            <a:endParaRPr sz="5700">
              <a:latin typeface="Spicy Rice"/>
              <a:ea typeface="Spicy Rice"/>
              <a:cs typeface="Spicy Rice"/>
              <a:sym typeface="Spicy Rice"/>
            </a:endParaRPr>
          </a:p>
          <a:p>
            <a:pPr indent="0" lvl="0" marL="0" rtl="0" algn="ctr">
              <a:spcBef>
                <a:spcPts val="0"/>
              </a:spcBef>
              <a:spcAft>
                <a:spcPts val="0"/>
              </a:spcAft>
              <a:buNone/>
            </a:pPr>
            <a:r>
              <a:rPr lang="en" sz="5700">
                <a:latin typeface="Spicy Rice"/>
                <a:ea typeface="Spicy Rice"/>
                <a:cs typeface="Spicy Rice"/>
                <a:sym typeface="Spicy Rice"/>
              </a:rPr>
              <a:t>Diagram </a:t>
            </a:r>
            <a:endParaRPr sz="5700">
              <a:latin typeface="Spicy Rice"/>
              <a:ea typeface="Spicy Rice"/>
              <a:cs typeface="Spicy Rice"/>
              <a:sym typeface="Spicy Rice"/>
            </a:endParaRPr>
          </a:p>
        </p:txBody>
      </p:sp>
      <p:grpSp>
        <p:nvGrpSpPr>
          <p:cNvPr id="726" name="Google Shape;726;p36"/>
          <p:cNvGrpSpPr/>
          <p:nvPr/>
        </p:nvGrpSpPr>
        <p:grpSpPr>
          <a:xfrm>
            <a:off x="6393433" y="1112802"/>
            <a:ext cx="2821618" cy="3657156"/>
            <a:chOff x="6379286" y="552033"/>
            <a:chExt cx="2530145" cy="3352729"/>
          </a:xfrm>
        </p:grpSpPr>
        <p:sp>
          <p:nvSpPr>
            <p:cNvPr id="727" name="Google Shape;727;p36"/>
            <p:cNvSpPr/>
            <p:nvPr/>
          </p:nvSpPr>
          <p:spPr>
            <a:xfrm>
              <a:off x="6379286" y="1090241"/>
              <a:ext cx="1802731" cy="1653186"/>
            </a:xfrm>
            <a:custGeom>
              <a:rect b="b" l="l" r="r" t="t"/>
              <a:pathLst>
                <a:path extrusionOk="0" h="8877" w="9680">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44" y="7115"/>
                    <a:pt x="506" y="7941"/>
                    <a:pt x="1176" y="8402"/>
                  </a:cubicBezTo>
                  <a:cubicBezTo>
                    <a:pt x="1855" y="8877"/>
                    <a:pt x="1899" y="8842"/>
                    <a:pt x="2037" y="8842"/>
                  </a:cubicBezTo>
                  <a:cubicBezTo>
                    <a:pt x="2174" y="8850"/>
                    <a:pt x="2463" y="8588"/>
                    <a:pt x="2477" y="8482"/>
                  </a:cubicBezTo>
                  <a:cubicBezTo>
                    <a:pt x="2485" y="8393"/>
                    <a:pt x="2139" y="7715"/>
                    <a:pt x="2139" y="7715"/>
                  </a:cubicBezTo>
                  <a:lnTo>
                    <a:pt x="1402" y="6357"/>
                  </a:lnTo>
                  <a:lnTo>
                    <a:pt x="2131" y="5411"/>
                  </a:lnTo>
                  <a:cubicBezTo>
                    <a:pt x="2131" y="5411"/>
                    <a:pt x="2303" y="6943"/>
                    <a:pt x="2844" y="7404"/>
                  </a:cubicBezTo>
                  <a:cubicBezTo>
                    <a:pt x="3373" y="7875"/>
                    <a:pt x="4096" y="7976"/>
                    <a:pt x="4096" y="7976"/>
                  </a:cubicBezTo>
                  <a:cubicBezTo>
                    <a:pt x="4096" y="7976"/>
                    <a:pt x="4464" y="7772"/>
                    <a:pt x="4745" y="7435"/>
                  </a:cubicBezTo>
                  <a:cubicBezTo>
                    <a:pt x="5019" y="7102"/>
                    <a:pt x="5099" y="7000"/>
                    <a:pt x="5099" y="7000"/>
                  </a:cubicBezTo>
                  <a:cubicBezTo>
                    <a:pt x="5099" y="7000"/>
                    <a:pt x="5374" y="6906"/>
                    <a:pt x="5720" y="6689"/>
                  </a:cubicBezTo>
                  <a:cubicBezTo>
                    <a:pt x="6054" y="6458"/>
                    <a:pt x="6089" y="5961"/>
                    <a:pt x="6089" y="5961"/>
                  </a:cubicBezTo>
                  <a:cubicBezTo>
                    <a:pt x="6089" y="5961"/>
                    <a:pt x="7265" y="5468"/>
                    <a:pt x="8264" y="4594"/>
                  </a:cubicBezTo>
                  <a:cubicBezTo>
                    <a:pt x="9267" y="3706"/>
                    <a:pt x="9680" y="3223"/>
                    <a:pt x="9680" y="32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6379286" y="1090241"/>
              <a:ext cx="1603648" cy="1294688"/>
            </a:xfrm>
            <a:custGeom>
              <a:rect b="b" l="l" r="r" t="t"/>
              <a:pathLst>
                <a:path extrusionOk="0" h="6952" w="8611">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93" y="6437"/>
                    <a:pt x="554" y="5802"/>
                    <a:pt x="838" y="5224"/>
                  </a:cubicBezTo>
                  <a:cubicBezTo>
                    <a:pt x="1127" y="4661"/>
                    <a:pt x="1784" y="3742"/>
                    <a:pt x="2086" y="3121"/>
                  </a:cubicBezTo>
                  <a:cubicBezTo>
                    <a:pt x="2383" y="2500"/>
                    <a:pt x="8610" y="738"/>
                    <a:pt x="8610" y="73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
            <p:cNvSpPr/>
            <p:nvPr/>
          </p:nvSpPr>
          <p:spPr>
            <a:xfrm>
              <a:off x="6775959" y="1997002"/>
              <a:ext cx="574527" cy="578624"/>
            </a:xfrm>
            <a:custGeom>
              <a:rect b="b" l="l" r="r" t="t"/>
              <a:pathLst>
                <a:path extrusionOk="0" h="3107" w="3085">
                  <a:moveTo>
                    <a:pt x="1" y="542"/>
                  </a:moveTo>
                  <a:cubicBezTo>
                    <a:pt x="1" y="542"/>
                    <a:pt x="173" y="2074"/>
                    <a:pt x="714" y="2535"/>
                  </a:cubicBezTo>
                  <a:cubicBezTo>
                    <a:pt x="1243" y="3006"/>
                    <a:pt x="1966" y="3107"/>
                    <a:pt x="1966" y="3107"/>
                  </a:cubicBezTo>
                  <a:cubicBezTo>
                    <a:pt x="1966" y="3107"/>
                    <a:pt x="2334" y="2903"/>
                    <a:pt x="2615" y="2566"/>
                  </a:cubicBezTo>
                  <a:cubicBezTo>
                    <a:pt x="2889" y="2233"/>
                    <a:pt x="2969" y="2131"/>
                    <a:pt x="2969" y="2131"/>
                  </a:cubicBezTo>
                  <a:cubicBezTo>
                    <a:pt x="2969" y="2131"/>
                    <a:pt x="3084" y="1199"/>
                    <a:pt x="2508" y="635"/>
                  </a:cubicBezTo>
                  <a:cubicBezTo>
                    <a:pt x="1935" y="81"/>
                    <a:pt x="1496" y="1"/>
                    <a:pt x="1496" y="1"/>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6885090" y="2198504"/>
              <a:ext cx="531694" cy="302069"/>
            </a:xfrm>
            <a:custGeom>
              <a:rect b="b" l="l" r="r" t="t"/>
              <a:pathLst>
                <a:path extrusionOk="0" h="1622" w="2855">
                  <a:moveTo>
                    <a:pt x="0" y="1324"/>
                  </a:moveTo>
                  <a:cubicBezTo>
                    <a:pt x="36" y="1369"/>
                    <a:pt x="80" y="1418"/>
                    <a:pt x="128" y="1453"/>
                  </a:cubicBezTo>
                  <a:cubicBezTo>
                    <a:pt x="195" y="1519"/>
                    <a:pt x="267" y="1577"/>
                    <a:pt x="347" y="1621"/>
                  </a:cubicBezTo>
                  <a:cubicBezTo>
                    <a:pt x="484" y="1533"/>
                    <a:pt x="670" y="1426"/>
                    <a:pt x="874" y="1324"/>
                  </a:cubicBezTo>
                  <a:cubicBezTo>
                    <a:pt x="1416" y="1035"/>
                    <a:pt x="2854" y="1"/>
                    <a:pt x="2854" y="1"/>
                  </a:cubicBezTo>
                  <a:cubicBezTo>
                    <a:pt x="2854" y="1"/>
                    <a:pt x="785" y="738"/>
                    <a:pt x="657" y="783"/>
                  </a:cubicBezTo>
                  <a:cubicBezTo>
                    <a:pt x="586" y="805"/>
                    <a:pt x="218" y="1058"/>
                    <a:pt x="0" y="132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6688244" y="2415277"/>
              <a:ext cx="1065622" cy="827617"/>
            </a:xfrm>
            <a:custGeom>
              <a:rect b="b" l="l" r="r" t="t"/>
              <a:pathLst>
                <a:path extrusionOk="0" h="4444" w="5722">
                  <a:moveTo>
                    <a:pt x="595" y="999"/>
                  </a:moveTo>
                  <a:cubicBezTo>
                    <a:pt x="595" y="999"/>
                    <a:pt x="1" y="2002"/>
                    <a:pt x="759" y="2579"/>
                  </a:cubicBezTo>
                  <a:cubicBezTo>
                    <a:pt x="1531" y="3151"/>
                    <a:pt x="3268" y="4328"/>
                    <a:pt x="3889" y="4372"/>
                  </a:cubicBezTo>
                  <a:cubicBezTo>
                    <a:pt x="5030" y="4443"/>
                    <a:pt x="5722" y="3294"/>
                    <a:pt x="5122" y="2313"/>
                  </a:cubicBezTo>
                  <a:cubicBezTo>
                    <a:pt x="4790" y="1793"/>
                    <a:pt x="2934" y="803"/>
                    <a:pt x="2069" y="404"/>
                  </a:cubicBezTo>
                  <a:cubicBezTo>
                    <a:pt x="1208" y="0"/>
                    <a:pt x="595" y="999"/>
                    <a:pt x="595" y="999"/>
                  </a:cubicBezTo>
                  <a:close/>
                  <a:moveTo>
                    <a:pt x="1172" y="1345"/>
                  </a:moveTo>
                  <a:cubicBezTo>
                    <a:pt x="1150" y="1393"/>
                    <a:pt x="964" y="1807"/>
                    <a:pt x="1244" y="1762"/>
                  </a:cubicBezTo>
                  <a:cubicBezTo>
                    <a:pt x="1461" y="1727"/>
                    <a:pt x="1634" y="1416"/>
                    <a:pt x="1563" y="1221"/>
                  </a:cubicBezTo>
                  <a:cubicBezTo>
                    <a:pt x="1474" y="941"/>
                    <a:pt x="1208" y="1301"/>
                    <a:pt x="1172" y="134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6898126" y="2554020"/>
              <a:ext cx="814395" cy="663174"/>
            </a:xfrm>
            <a:custGeom>
              <a:rect b="b" l="l" r="r" t="t"/>
              <a:pathLst>
                <a:path extrusionOk="0" h="3561" w="4373">
                  <a:moveTo>
                    <a:pt x="543" y="902"/>
                  </a:moveTo>
                  <a:cubicBezTo>
                    <a:pt x="543" y="902"/>
                    <a:pt x="1" y="1799"/>
                    <a:pt x="551" y="2238"/>
                  </a:cubicBezTo>
                  <a:cubicBezTo>
                    <a:pt x="1115" y="2672"/>
                    <a:pt x="2385" y="3561"/>
                    <a:pt x="2854" y="3547"/>
                  </a:cubicBezTo>
                  <a:cubicBezTo>
                    <a:pt x="3751" y="3524"/>
                    <a:pt x="4372" y="2491"/>
                    <a:pt x="3973" y="1705"/>
                  </a:cubicBezTo>
                  <a:cubicBezTo>
                    <a:pt x="3751" y="1279"/>
                    <a:pt x="2371" y="564"/>
                    <a:pt x="1727" y="281"/>
                  </a:cubicBezTo>
                  <a:cubicBezTo>
                    <a:pt x="1084" y="1"/>
                    <a:pt x="543" y="902"/>
                    <a:pt x="543" y="902"/>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6898126" y="2721814"/>
              <a:ext cx="726865" cy="495378"/>
            </a:xfrm>
            <a:custGeom>
              <a:rect b="b" l="l" r="r" t="t"/>
              <a:pathLst>
                <a:path extrusionOk="0" h="2660" w="3903">
                  <a:moveTo>
                    <a:pt x="543" y="1"/>
                  </a:moveTo>
                  <a:cubicBezTo>
                    <a:pt x="543" y="1"/>
                    <a:pt x="1" y="898"/>
                    <a:pt x="551" y="1337"/>
                  </a:cubicBezTo>
                  <a:cubicBezTo>
                    <a:pt x="1115" y="1771"/>
                    <a:pt x="2385" y="2660"/>
                    <a:pt x="2854" y="2646"/>
                  </a:cubicBezTo>
                  <a:cubicBezTo>
                    <a:pt x="3303" y="2637"/>
                    <a:pt x="3685" y="2371"/>
                    <a:pt x="3903" y="2016"/>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6992359" y="2644156"/>
              <a:ext cx="245082" cy="313429"/>
            </a:xfrm>
            <a:custGeom>
              <a:rect b="b" l="l" r="r" t="t"/>
              <a:pathLst>
                <a:path extrusionOk="0" h="1683" w="1316">
                  <a:moveTo>
                    <a:pt x="369" y="613"/>
                  </a:moveTo>
                  <a:cubicBezTo>
                    <a:pt x="369" y="613"/>
                    <a:pt x="1" y="1235"/>
                    <a:pt x="81" y="1350"/>
                  </a:cubicBezTo>
                  <a:cubicBezTo>
                    <a:pt x="160" y="1475"/>
                    <a:pt x="378" y="1682"/>
                    <a:pt x="529" y="1567"/>
                  </a:cubicBezTo>
                  <a:cubicBezTo>
                    <a:pt x="818" y="1358"/>
                    <a:pt x="1244" y="658"/>
                    <a:pt x="1289" y="311"/>
                  </a:cubicBezTo>
                  <a:cubicBezTo>
                    <a:pt x="1315" y="116"/>
                    <a:pt x="1026" y="23"/>
                    <a:pt x="889" y="14"/>
                  </a:cubicBezTo>
                  <a:cubicBezTo>
                    <a:pt x="738" y="0"/>
                    <a:pt x="369" y="613"/>
                    <a:pt x="369" y="613"/>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6992359" y="2758129"/>
              <a:ext cx="187164" cy="199455"/>
            </a:xfrm>
            <a:custGeom>
              <a:rect b="b" l="l" r="r" t="t"/>
              <a:pathLst>
                <a:path extrusionOk="0" h="1071" w="1005">
                  <a:moveTo>
                    <a:pt x="369" y="1"/>
                  </a:moveTo>
                  <a:cubicBezTo>
                    <a:pt x="369" y="1"/>
                    <a:pt x="1" y="623"/>
                    <a:pt x="81" y="738"/>
                  </a:cubicBezTo>
                  <a:cubicBezTo>
                    <a:pt x="160" y="863"/>
                    <a:pt x="378" y="1070"/>
                    <a:pt x="529" y="955"/>
                  </a:cubicBezTo>
                  <a:cubicBezTo>
                    <a:pt x="666" y="853"/>
                    <a:pt x="853" y="631"/>
                    <a:pt x="1004" y="37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7180826" y="2758129"/>
              <a:ext cx="245082" cy="312684"/>
            </a:xfrm>
            <a:custGeom>
              <a:rect b="b" l="l" r="r" t="t"/>
              <a:pathLst>
                <a:path extrusionOk="0" h="1679" w="1316">
                  <a:moveTo>
                    <a:pt x="383" y="609"/>
                  </a:moveTo>
                  <a:cubicBezTo>
                    <a:pt x="383" y="609"/>
                    <a:pt x="1" y="1230"/>
                    <a:pt x="81" y="1346"/>
                  </a:cubicBezTo>
                  <a:cubicBezTo>
                    <a:pt x="174" y="1475"/>
                    <a:pt x="383" y="1679"/>
                    <a:pt x="529" y="1563"/>
                  </a:cubicBezTo>
                  <a:cubicBezTo>
                    <a:pt x="818" y="1369"/>
                    <a:pt x="1244" y="658"/>
                    <a:pt x="1293" y="312"/>
                  </a:cubicBezTo>
                  <a:cubicBezTo>
                    <a:pt x="1315" y="117"/>
                    <a:pt x="1039" y="37"/>
                    <a:pt x="889" y="10"/>
                  </a:cubicBezTo>
                  <a:cubicBezTo>
                    <a:pt x="751" y="1"/>
                    <a:pt x="383" y="609"/>
                    <a:pt x="383" y="60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7180826" y="2871544"/>
              <a:ext cx="187164" cy="199269"/>
            </a:xfrm>
            <a:custGeom>
              <a:rect b="b" l="l" r="r" t="t"/>
              <a:pathLst>
                <a:path extrusionOk="0" h="1070" w="1005">
                  <a:moveTo>
                    <a:pt x="383" y="0"/>
                  </a:moveTo>
                  <a:cubicBezTo>
                    <a:pt x="383" y="0"/>
                    <a:pt x="1" y="621"/>
                    <a:pt x="81" y="737"/>
                  </a:cubicBezTo>
                  <a:cubicBezTo>
                    <a:pt x="174" y="866"/>
                    <a:pt x="383" y="1070"/>
                    <a:pt x="529" y="954"/>
                  </a:cubicBezTo>
                  <a:cubicBezTo>
                    <a:pt x="680" y="852"/>
                    <a:pt x="853" y="635"/>
                    <a:pt x="1004" y="381"/>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7371899" y="2871544"/>
              <a:ext cx="244710" cy="313429"/>
            </a:xfrm>
            <a:custGeom>
              <a:rect b="b" l="l" r="r" t="t"/>
              <a:pathLst>
                <a:path extrusionOk="0" h="1683" w="1314">
                  <a:moveTo>
                    <a:pt x="369" y="621"/>
                  </a:moveTo>
                  <a:cubicBezTo>
                    <a:pt x="369" y="621"/>
                    <a:pt x="0" y="1234"/>
                    <a:pt x="80" y="1358"/>
                  </a:cubicBezTo>
                  <a:cubicBezTo>
                    <a:pt x="160" y="1473"/>
                    <a:pt x="369" y="1682"/>
                    <a:pt x="529" y="1567"/>
                  </a:cubicBezTo>
                  <a:cubicBezTo>
                    <a:pt x="816" y="1372"/>
                    <a:pt x="1242" y="657"/>
                    <a:pt x="1287" y="311"/>
                  </a:cubicBezTo>
                  <a:cubicBezTo>
                    <a:pt x="1314" y="115"/>
                    <a:pt x="1025" y="35"/>
                    <a:pt x="888" y="14"/>
                  </a:cubicBezTo>
                  <a:cubicBezTo>
                    <a:pt x="736" y="0"/>
                    <a:pt x="369" y="621"/>
                    <a:pt x="369" y="621"/>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7371899" y="2987194"/>
              <a:ext cx="186791" cy="197779"/>
            </a:xfrm>
            <a:custGeom>
              <a:rect b="b" l="l" r="r" t="t"/>
              <a:pathLst>
                <a:path extrusionOk="0" h="1062" w="1003">
                  <a:moveTo>
                    <a:pt x="369" y="0"/>
                  </a:moveTo>
                  <a:cubicBezTo>
                    <a:pt x="369" y="0"/>
                    <a:pt x="0" y="613"/>
                    <a:pt x="80" y="737"/>
                  </a:cubicBezTo>
                  <a:cubicBezTo>
                    <a:pt x="160" y="852"/>
                    <a:pt x="369" y="1061"/>
                    <a:pt x="529" y="946"/>
                  </a:cubicBezTo>
                  <a:cubicBezTo>
                    <a:pt x="666" y="852"/>
                    <a:pt x="853" y="622"/>
                    <a:pt x="1003" y="36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7101491" y="2768931"/>
              <a:ext cx="58105" cy="62202"/>
            </a:xfrm>
            <a:custGeom>
              <a:rect b="b" l="l" r="r" t="t"/>
              <a:pathLst>
                <a:path extrusionOk="0" h="334" w="312">
                  <a:moveTo>
                    <a:pt x="1" y="219"/>
                  </a:moveTo>
                  <a:lnTo>
                    <a:pt x="129" y="10"/>
                  </a:lnTo>
                  <a:cubicBezTo>
                    <a:pt x="138" y="0"/>
                    <a:pt x="152" y="0"/>
                    <a:pt x="160" y="10"/>
                  </a:cubicBezTo>
                  <a:lnTo>
                    <a:pt x="303" y="90"/>
                  </a:lnTo>
                  <a:cubicBezTo>
                    <a:pt x="303" y="90"/>
                    <a:pt x="312" y="103"/>
                    <a:pt x="303" y="116"/>
                  </a:cubicBezTo>
                  <a:lnTo>
                    <a:pt x="174" y="320"/>
                  </a:lnTo>
                  <a:cubicBezTo>
                    <a:pt x="174" y="334"/>
                    <a:pt x="160" y="334"/>
                    <a:pt x="152" y="334"/>
                  </a:cubicBezTo>
                  <a:lnTo>
                    <a:pt x="14" y="240"/>
                  </a:lnTo>
                  <a:cubicBezTo>
                    <a:pt x="1" y="240"/>
                    <a:pt x="1" y="231"/>
                    <a:pt x="1" y="21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6"/>
            <p:cNvSpPr/>
            <p:nvPr/>
          </p:nvSpPr>
          <p:spPr>
            <a:xfrm>
              <a:off x="7086592" y="2765020"/>
              <a:ext cx="44882" cy="47117"/>
            </a:xfrm>
            <a:custGeom>
              <a:rect b="b" l="l" r="r" t="t"/>
              <a:pathLst>
                <a:path extrusionOk="0" h="253" w="241">
                  <a:moveTo>
                    <a:pt x="1" y="137"/>
                  </a:moveTo>
                  <a:lnTo>
                    <a:pt x="72" y="9"/>
                  </a:lnTo>
                  <a:cubicBezTo>
                    <a:pt x="81" y="9"/>
                    <a:pt x="81" y="0"/>
                    <a:pt x="94" y="0"/>
                  </a:cubicBezTo>
                  <a:lnTo>
                    <a:pt x="117" y="0"/>
                  </a:lnTo>
                  <a:lnTo>
                    <a:pt x="232" y="66"/>
                  </a:lnTo>
                  <a:cubicBezTo>
                    <a:pt x="240" y="66"/>
                    <a:pt x="240" y="80"/>
                    <a:pt x="240" y="88"/>
                  </a:cubicBezTo>
                  <a:lnTo>
                    <a:pt x="240" y="111"/>
                  </a:lnTo>
                  <a:lnTo>
                    <a:pt x="174" y="226"/>
                  </a:lnTo>
                  <a:cubicBezTo>
                    <a:pt x="160" y="240"/>
                    <a:pt x="160" y="240"/>
                    <a:pt x="152" y="252"/>
                  </a:cubicBezTo>
                  <a:cubicBezTo>
                    <a:pt x="138" y="252"/>
                    <a:pt x="130" y="252"/>
                    <a:pt x="130" y="240"/>
                  </a:cubicBezTo>
                  <a:lnTo>
                    <a:pt x="94" y="226"/>
                  </a:lnTo>
                  <a:lnTo>
                    <a:pt x="117" y="181"/>
                  </a:lnTo>
                  <a:lnTo>
                    <a:pt x="138" y="195"/>
                  </a:lnTo>
                  <a:lnTo>
                    <a:pt x="197" y="101"/>
                  </a:lnTo>
                  <a:lnTo>
                    <a:pt x="103" y="44"/>
                  </a:lnTo>
                  <a:lnTo>
                    <a:pt x="45" y="146"/>
                  </a:lnTo>
                  <a:lnTo>
                    <a:pt x="72" y="160"/>
                  </a:lnTo>
                  <a:lnTo>
                    <a:pt x="45" y="195"/>
                  </a:lnTo>
                  <a:lnTo>
                    <a:pt x="15" y="181"/>
                  </a:lnTo>
                  <a:cubicBezTo>
                    <a:pt x="1" y="168"/>
                    <a:pt x="1" y="168"/>
                    <a:pt x="1" y="16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p:nvPr/>
          </p:nvSpPr>
          <p:spPr>
            <a:xfrm>
              <a:off x="7485128" y="3000416"/>
              <a:ext cx="57918" cy="62202"/>
            </a:xfrm>
            <a:custGeom>
              <a:rect b="b" l="l" r="r" t="t"/>
              <a:pathLst>
                <a:path extrusionOk="0" h="334" w="311">
                  <a:moveTo>
                    <a:pt x="13" y="218"/>
                  </a:moveTo>
                  <a:lnTo>
                    <a:pt x="142" y="9"/>
                  </a:lnTo>
                  <a:cubicBezTo>
                    <a:pt x="142" y="0"/>
                    <a:pt x="151" y="0"/>
                    <a:pt x="165" y="0"/>
                  </a:cubicBezTo>
                  <a:lnTo>
                    <a:pt x="302" y="94"/>
                  </a:lnTo>
                  <a:cubicBezTo>
                    <a:pt x="311" y="94"/>
                    <a:pt x="311" y="103"/>
                    <a:pt x="311" y="115"/>
                  </a:cubicBezTo>
                  <a:lnTo>
                    <a:pt x="187" y="320"/>
                  </a:lnTo>
                  <a:cubicBezTo>
                    <a:pt x="173" y="334"/>
                    <a:pt x="165" y="334"/>
                    <a:pt x="151" y="320"/>
                  </a:cubicBezTo>
                  <a:lnTo>
                    <a:pt x="13" y="240"/>
                  </a:lnTo>
                  <a:cubicBezTo>
                    <a:pt x="13" y="240"/>
                    <a:pt x="1" y="232"/>
                    <a:pt x="13" y="21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7470229" y="2996319"/>
              <a:ext cx="47303" cy="48979"/>
            </a:xfrm>
            <a:custGeom>
              <a:rect b="b" l="l" r="r" t="t"/>
              <a:pathLst>
                <a:path extrusionOk="0" h="263" w="254">
                  <a:moveTo>
                    <a:pt x="14" y="125"/>
                  </a:moveTo>
                  <a:lnTo>
                    <a:pt x="81" y="10"/>
                  </a:lnTo>
                  <a:cubicBezTo>
                    <a:pt x="81" y="0"/>
                    <a:pt x="93" y="0"/>
                    <a:pt x="107" y="0"/>
                  </a:cubicBezTo>
                  <a:lnTo>
                    <a:pt x="129" y="0"/>
                  </a:lnTo>
                  <a:lnTo>
                    <a:pt x="231" y="67"/>
                  </a:lnTo>
                  <a:cubicBezTo>
                    <a:pt x="245" y="67"/>
                    <a:pt x="253" y="80"/>
                    <a:pt x="253" y="90"/>
                  </a:cubicBezTo>
                  <a:cubicBezTo>
                    <a:pt x="253" y="90"/>
                    <a:pt x="253" y="102"/>
                    <a:pt x="245" y="116"/>
                  </a:cubicBezTo>
                  <a:lnTo>
                    <a:pt x="222" y="160"/>
                  </a:lnTo>
                  <a:lnTo>
                    <a:pt x="173" y="137"/>
                  </a:lnTo>
                  <a:lnTo>
                    <a:pt x="196" y="102"/>
                  </a:lnTo>
                  <a:lnTo>
                    <a:pt x="116" y="45"/>
                  </a:lnTo>
                  <a:lnTo>
                    <a:pt x="58" y="137"/>
                  </a:lnTo>
                  <a:lnTo>
                    <a:pt x="187" y="217"/>
                  </a:lnTo>
                  <a:lnTo>
                    <a:pt x="165" y="262"/>
                  </a:lnTo>
                  <a:lnTo>
                    <a:pt x="22" y="174"/>
                  </a:lnTo>
                  <a:cubicBezTo>
                    <a:pt x="14" y="174"/>
                    <a:pt x="14" y="160"/>
                    <a:pt x="1" y="160"/>
                  </a:cubicBezTo>
                  <a:cubicBezTo>
                    <a:pt x="1" y="147"/>
                    <a:pt x="1" y="137"/>
                    <a:pt x="14" y="12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7273569" y="2859253"/>
              <a:ext cx="76914" cy="105035"/>
            </a:xfrm>
            <a:custGeom>
              <a:rect b="b" l="l" r="r" t="t"/>
              <a:pathLst>
                <a:path extrusionOk="0" h="564" w="413">
                  <a:moveTo>
                    <a:pt x="22" y="310"/>
                  </a:moveTo>
                  <a:lnTo>
                    <a:pt x="102" y="181"/>
                  </a:lnTo>
                  <a:lnTo>
                    <a:pt x="182" y="44"/>
                  </a:lnTo>
                  <a:cubicBezTo>
                    <a:pt x="195" y="9"/>
                    <a:pt x="240" y="0"/>
                    <a:pt x="275" y="21"/>
                  </a:cubicBezTo>
                  <a:cubicBezTo>
                    <a:pt x="311" y="0"/>
                    <a:pt x="332" y="0"/>
                    <a:pt x="355" y="9"/>
                  </a:cubicBezTo>
                  <a:lnTo>
                    <a:pt x="412" y="31"/>
                  </a:lnTo>
                  <a:lnTo>
                    <a:pt x="262" y="275"/>
                  </a:lnTo>
                  <a:lnTo>
                    <a:pt x="88" y="564"/>
                  </a:lnTo>
                  <a:lnTo>
                    <a:pt x="45" y="527"/>
                  </a:lnTo>
                  <a:cubicBezTo>
                    <a:pt x="22" y="515"/>
                    <a:pt x="31" y="447"/>
                    <a:pt x="45" y="412"/>
                  </a:cubicBezTo>
                  <a:cubicBezTo>
                    <a:pt x="9" y="390"/>
                    <a:pt x="0" y="341"/>
                    <a:pt x="22" y="31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7296661" y="2925179"/>
              <a:ext cx="21603" cy="21603"/>
            </a:xfrm>
            <a:custGeom>
              <a:rect b="b" l="l" r="r" t="t"/>
              <a:pathLst>
                <a:path extrusionOk="0" h="116" w="116">
                  <a:moveTo>
                    <a:pt x="13" y="23"/>
                  </a:moveTo>
                  <a:cubicBezTo>
                    <a:pt x="36" y="1"/>
                    <a:pt x="58" y="1"/>
                    <a:pt x="81" y="14"/>
                  </a:cubicBezTo>
                  <a:cubicBezTo>
                    <a:pt x="116" y="23"/>
                    <a:pt x="116" y="58"/>
                    <a:pt x="107" y="81"/>
                  </a:cubicBezTo>
                  <a:cubicBezTo>
                    <a:pt x="93" y="103"/>
                    <a:pt x="58" y="116"/>
                    <a:pt x="36" y="103"/>
                  </a:cubicBezTo>
                  <a:cubicBezTo>
                    <a:pt x="13" y="81"/>
                    <a:pt x="1" y="58"/>
                    <a:pt x="13" y="23"/>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7327203" y="2875641"/>
              <a:ext cx="20858" cy="21603"/>
            </a:xfrm>
            <a:custGeom>
              <a:rect b="b" l="l" r="r" t="t"/>
              <a:pathLst>
                <a:path extrusionOk="0" h="116" w="112">
                  <a:moveTo>
                    <a:pt x="9" y="36"/>
                  </a:moveTo>
                  <a:cubicBezTo>
                    <a:pt x="23" y="13"/>
                    <a:pt x="54" y="0"/>
                    <a:pt x="81" y="13"/>
                  </a:cubicBezTo>
                  <a:cubicBezTo>
                    <a:pt x="103" y="27"/>
                    <a:pt x="112" y="58"/>
                    <a:pt x="103" y="85"/>
                  </a:cubicBezTo>
                  <a:cubicBezTo>
                    <a:pt x="81" y="115"/>
                    <a:pt x="54" y="115"/>
                    <a:pt x="23" y="107"/>
                  </a:cubicBezTo>
                  <a:cubicBezTo>
                    <a:pt x="1" y="93"/>
                    <a:pt x="1" y="58"/>
                    <a:pt x="9" y="36"/>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6"/>
            <p:cNvSpPr/>
            <p:nvPr/>
          </p:nvSpPr>
          <p:spPr>
            <a:xfrm>
              <a:off x="7266864" y="2931697"/>
              <a:ext cx="25886" cy="10988"/>
            </a:xfrm>
            <a:custGeom>
              <a:rect b="b" l="l" r="r" t="t"/>
              <a:pathLst>
                <a:path extrusionOk="0" h="59" w="139">
                  <a:moveTo>
                    <a:pt x="1" y="37"/>
                  </a:moveTo>
                  <a:lnTo>
                    <a:pt x="124" y="1"/>
                  </a:lnTo>
                  <a:lnTo>
                    <a:pt x="138" y="23"/>
                  </a:lnTo>
                  <a:lnTo>
                    <a:pt x="1" y="58"/>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6"/>
            <p:cNvSpPr/>
            <p:nvPr/>
          </p:nvSpPr>
          <p:spPr>
            <a:xfrm>
              <a:off x="7266864" y="2938587"/>
              <a:ext cx="6891" cy="10801"/>
            </a:xfrm>
            <a:custGeom>
              <a:rect b="b" l="l" r="r" t="t"/>
              <a:pathLst>
                <a:path extrusionOk="0" h="58" w="37">
                  <a:moveTo>
                    <a:pt x="22" y="0"/>
                  </a:moveTo>
                  <a:lnTo>
                    <a:pt x="36" y="44"/>
                  </a:lnTo>
                  <a:lnTo>
                    <a:pt x="9" y="58"/>
                  </a:lnTo>
                  <a:lnTo>
                    <a:pt x="1" y="0"/>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6"/>
            <p:cNvSpPr/>
            <p:nvPr/>
          </p:nvSpPr>
          <p:spPr>
            <a:xfrm>
              <a:off x="6724559" y="3021833"/>
              <a:ext cx="397048" cy="882928"/>
            </a:xfrm>
            <a:custGeom>
              <a:rect b="b" l="l" r="r" t="t"/>
              <a:pathLst>
                <a:path extrusionOk="0" h="4741" w="2132">
                  <a:moveTo>
                    <a:pt x="1" y="334"/>
                  </a:moveTo>
                  <a:lnTo>
                    <a:pt x="600" y="174"/>
                  </a:lnTo>
                  <a:lnTo>
                    <a:pt x="1195" y="0"/>
                  </a:lnTo>
                  <a:lnTo>
                    <a:pt x="1656" y="1865"/>
                  </a:lnTo>
                  <a:lnTo>
                    <a:pt x="1532" y="1981"/>
                  </a:lnTo>
                  <a:lnTo>
                    <a:pt x="2131" y="4257"/>
                  </a:lnTo>
                  <a:lnTo>
                    <a:pt x="1874" y="4741"/>
                  </a:lnTo>
                  <a:lnTo>
                    <a:pt x="1404" y="4466"/>
                  </a:lnTo>
                  <a:lnTo>
                    <a:pt x="738" y="2211"/>
                  </a:lnTo>
                  <a:lnTo>
                    <a:pt x="564" y="2163"/>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6"/>
            <p:cNvSpPr/>
            <p:nvPr/>
          </p:nvSpPr>
          <p:spPr>
            <a:xfrm>
              <a:off x="6836297" y="3021833"/>
              <a:ext cx="285308" cy="882928"/>
            </a:xfrm>
            <a:custGeom>
              <a:rect b="b" l="l" r="r" t="t"/>
              <a:pathLst>
                <a:path extrusionOk="0" h="4741" w="1532">
                  <a:moveTo>
                    <a:pt x="0" y="174"/>
                  </a:moveTo>
                  <a:lnTo>
                    <a:pt x="595" y="0"/>
                  </a:lnTo>
                  <a:lnTo>
                    <a:pt x="1056" y="1865"/>
                  </a:lnTo>
                  <a:lnTo>
                    <a:pt x="932" y="1981"/>
                  </a:lnTo>
                  <a:lnTo>
                    <a:pt x="1531" y="4257"/>
                  </a:lnTo>
                  <a:lnTo>
                    <a:pt x="1274" y="4741"/>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6"/>
            <p:cNvSpPr/>
            <p:nvPr/>
          </p:nvSpPr>
          <p:spPr>
            <a:xfrm>
              <a:off x="6544473" y="2700398"/>
              <a:ext cx="572106" cy="581232"/>
            </a:xfrm>
            <a:custGeom>
              <a:rect b="b" l="l" r="r" t="t"/>
              <a:pathLst>
                <a:path extrusionOk="0" h="3121" w="3072">
                  <a:moveTo>
                    <a:pt x="1127" y="311"/>
                  </a:moveTo>
                  <a:cubicBezTo>
                    <a:pt x="1127" y="311"/>
                    <a:pt x="0" y="622"/>
                    <a:pt x="23" y="1105"/>
                  </a:cubicBezTo>
                  <a:cubicBezTo>
                    <a:pt x="58" y="1576"/>
                    <a:pt x="218" y="2588"/>
                    <a:pt x="564" y="2775"/>
                  </a:cubicBezTo>
                  <a:cubicBezTo>
                    <a:pt x="1207" y="3121"/>
                    <a:pt x="2499" y="2752"/>
                    <a:pt x="2868" y="2131"/>
                  </a:cubicBezTo>
                  <a:cubicBezTo>
                    <a:pt x="3071" y="1794"/>
                    <a:pt x="2682" y="839"/>
                    <a:pt x="2463" y="413"/>
                  </a:cubicBezTo>
                  <a:cubicBezTo>
                    <a:pt x="2246" y="1"/>
                    <a:pt x="1127" y="311"/>
                    <a:pt x="1127" y="311"/>
                  </a:cubicBezTo>
                  <a:close/>
                  <a:moveTo>
                    <a:pt x="1207" y="622"/>
                  </a:moveTo>
                  <a:cubicBezTo>
                    <a:pt x="1207" y="622"/>
                    <a:pt x="910" y="715"/>
                    <a:pt x="910" y="782"/>
                  </a:cubicBezTo>
                  <a:cubicBezTo>
                    <a:pt x="897" y="862"/>
                    <a:pt x="919" y="1034"/>
                    <a:pt x="999" y="1056"/>
                  </a:cubicBezTo>
                  <a:cubicBezTo>
                    <a:pt x="1150" y="1093"/>
                    <a:pt x="1496" y="999"/>
                    <a:pt x="1611" y="884"/>
                  </a:cubicBezTo>
                  <a:cubicBezTo>
                    <a:pt x="1670" y="826"/>
                    <a:pt x="1598" y="679"/>
                    <a:pt x="1554" y="608"/>
                  </a:cubicBezTo>
                  <a:cubicBezTo>
                    <a:pt x="1510" y="542"/>
                    <a:pt x="1207" y="622"/>
                    <a:pt x="1207" y="622"/>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6"/>
            <p:cNvSpPr/>
            <p:nvPr/>
          </p:nvSpPr>
          <p:spPr>
            <a:xfrm>
              <a:off x="6569987" y="2740996"/>
              <a:ext cx="510277" cy="540633"/>
            </a:xfrm>
            <a:custGeom>
              <a:rect b="b" l="l" r="r" t="t"/>
              <a:pathLst>
                <a:path extrusionOk="0" h="2903" w="2740">
                  <a:moveTo>
                    <a:pt x="414" y="2543"/>
                  </a:moveTo>
                  <a:cubicBezTo>
                    <a:pt x="414" y="2557"/>
                    <a:pt x="427" y="2557"/>
                    <a:pt x="427" y="2557"/>
                  </a:cubicBezTo>
                  <a:cubicBezTo>
                    <a:pt x="1070" y="2903"/>
                    <a:pt x="2362" y="2534"/>
                    <a:pt x="2731" y="1913"/>
                  </a:cubicBezTo>
                  <a:cubicBezTo>
                    <a:pt x="2740" y="1913"/>
                    <a:pt x="2740" y="1913"/>
                    <a:pt x="2740" y="1899"/>
                  </a:cubicBezTo>
                  <a:cubicBezTo>
                    <a:pt x="2740" y="1473"/>
                    <a:pt x="2465" y="772"/>
                    <a:pt x="2291" y="426"/>
                  </a:cubicBezTo>
                  <a:cubicBezTo>
                    <a:pt x="2074" y="0"/>
                    <a:pt x="1035" y="289"/>
                    <a:pt x="1035" y="289"/>
                  </a:cubicBezTo>
                  <a:cubicBezTo>
                    <a:pt x="1035" y="289"/>
                    <a:pt x="1" y="576"/>
                    <a:pt x="46" y="1047"/>
                  </a:cubicBezTo>
                  <a:cubicBezTo>
                    <a:pt x="68" y="1438"/>
                    <a:pt x="196" y="2188"/>
                    <a:pt x="414" y="2543"/>
                  </a:cubicBezTo>
                  <a:close/>
                  <a:moveTo>
                    <a:pt x="1070" y="404"/>
                  </a:moveTo>
                  <a:cubicBezTo>
                    <a:pt x="1070" y="404"/>
                    <a:pt x="773" y="497"/>
                    <a:pt x="773" y="564"/>
                  </a:cubicBezTo>
                  <a:cubicBezTo>
                    <a:pt x="760" y="644"/>
                    <a:pt x="782" y="816"/>
                    <a:pt x="862" y="838"/>
                  </a:cubicBezTo>
                  <a:cubicBezTo>
                    <a:pt x="1013" y="875"/>
                    <a:pt x="1359" y="781"/>
                    <a:pt x="1474" y="666"/>
                  </a:cubicBezTo>
                  <a:cubicBezTo>
                    <a:pt x="1533" y="608"/>
                    <a:pt x="1461" y="461"/>
                    <a:pt x="1417" y="390"/>
                  </a:cubicBezTo>
                  <a:cubicBezTo>
                    <a:pt x="1373" y="324"/>
                    <a:pt x="1070" y="404"/>
                    <a:pt x="1070" y="40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6569987" y="2794631"/>
              <a:ext cx="313429" cy="454780"/>
            </a:xfrm>
            <a:custGeom>
              <a:rect b="b" l="l" r="r" t="t"/>
              <a:pathLst>
                <a:path extrusionOk="0" h="2442" w="1683">
                  <a:moveTo>
                    <a:pt x="414" y="2255"/>
                  </a:moveTo>
                  <a:cubicBezTo>
                    <a:pt x="414" y="2269"/>
                    <a:pt x="427" y="2269"/>
                    <a:pt x="427" y="2269"/>
                  </a:cubicBezTo>
                  <a:cubicBezTo>
                    <a:pt x="747" y="2441"/>
                    <a:pt x="1230" y="2428"/>
                    <a:pt x="1683" y="2312"/>
                  </a:cubicBezTo>
                  <a:lnTo>
                    <a:pt x="1186" y="520"/>
                  </a:lnTo>
                  <a:cubicBezTo>
                    <a:pt x="1070" y="550"/>
                    <a:pt x="947" y="564"/>
                    <a:pt x="862" y="550"/>
                  </a:cubicBezTo>
                  <a:cubicBezTo>
                    <a:pt x="782" y="528"/>
                    <a:pt x="760" y="356"/>
                    <a:pt x="773" y="276"/>
                  </a:cubicBezTo>
                  <a:cubicBezTo>
                    <a:pt x="773" y="209"/>
                    <a:pt x="1070" y="116"/>
                    <a:pt x="1070" y="116"/>
                  </a:cubicBezTo>
                  <a:lnTo>
                    <a:pt x="1035" y="1"/>
                  </a:lnTo>
                  <a:cubicBezTo>
                    <a:pt x="1035" y="1"/>
                    <a:pt x="1" y="288"/>
                    <a:pt x="46" y="759"/>
                  </a:cubicBezTo>
                  <a:cubicBezTo>
                    <a:pt x="68" y="1150"/>
                    <a:pt x="196" y="1900"/>
                    <a:pt x="414" y="225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6526967" y="2479713"/>
              <a:ext cx="407849" cy="401145"/>
            </a:xfrm>
            <a:custGeom>
              <a:rect b="b" l="l" r="r" t="t"/>
              <a:pathLst>
                <a:path extrusionOk="0" h="2154" w="2190">
                  <a:moveTo>
                    <a:pt x="1035" y="0"/>
                  </a:moveTo>
                  <a:lnTo>
                    <a:pt x="1049" y="0"/>
                  </a:lnTo>
                  <a:lnTo>
                    <a:pt x="1062" y="0"/>
                  </a:lnTo>
                  <a:lnTo>
                    <a:pt x="1071" y="0"/>
                  </a:lnTo>
                  <a:lnTo>
                    <a:pt x="1084" y="0"/>
                  </a:lnTo>
                  <a:lnTo>
                    <a:pt x="1106" y="0"/>
                  </a:lnTo>
                  <a:lnTo>
                    <a:pt x="1129" y="0"/>
                  </a:lnTo>
                  <a:cubicBezTo>
                    <a:pt x="1199" y="0"/>
                    <a:pt x="1266" y="9"/>
                    <a:pt x="1338" y="23"/>
                  </a:cubicBezTo>
                  <a:lnTo>
                    <a:pt x="1359" y="23"/>
                  </a:lnTo>
                  <a:cubicBezTo>
                    <a:pt x="1373" y="31"/>
                    <a:pt x="1373" y="31"/>
                    <a:pt x="1381" y="31"/>
                  </a:cubicBezTo>
                  <a:lnTo>
                    <a:pt x="1395" y="31"/>
                  </a:lnTo>
                  <a:lnTo>
                    <a:pt x="1404" y="31"/>
                  </a:lnTo>
                  <a:cubicBezTo>
                    <a:pt x="1417" y="45"/>
                    <a:pt x="1417" y="45"/>
                    <a:pt x="1430" y="45"/>
                  </a:cubicBezTo>
                  <a:cubicBezTo>
                    <a:pt x="1488" y="67"/>
                    <a:pt x="1532" y="89"/>
                    <a:pt x="1590" y="111"/>
                  </a:cubicBezTo>
                  <a:lnTo>
                    <a:pt x="1604" y="111"/>
                  </a:lnTo>
                  <a:cubicBezTo>
                    <a:pt x="1604" y="111"/>
                    <a:pt x="1604" y="125"/>
                    <a:pt x="1612" y="125"/>
                  </a:cubicBezTo>
                  <a:lnTo>
                    <a:pt x="1625" y="125"/>
                  </a:lnTo>
                  <a:lnTo>
                    <a:pt x="1635" y="138"/>
                  </a:lnTo>
                  <a:lnTo>
                    <a:pt x="1648" y="138"/>
                  </a:lnTo>
                  <a:lnTo>
                    <a:pt x="1648" y="147"/>
                  </a:lnTo>
                  <a:cubicBezTo>
                    <a:pt x="1879" y="285"/>
                    <a:pt x="2061" y="506"/>
                    <a:pt x="2141" y="781"/>
                  </a:cubicBezTo>
                  <a:cubicBezTo>
                    <a:pt x="2190" y="963"/>
                    <a:pt x="2190" y="1150"/>
                    <a:pt x="2153" y="1323"/>
                  </a:cubicBezTo>
                  <a:lnTo>
                    <a:pt x="2153" y="1332"/>
                  </a:lnTo>
                  <a:cubicBezTo>
                    <a:pt x="2141" y="1332"/>
                    <a:pt x="2141" y="1346"/>
                    <a:pt x="2141" y="1346"/>
                  </a:cubicBezTo>
                  <a:lnTo>
                    <a:pt x="2141" y="1367"/>
                  </a:lnTo>
                  <a:cubicBezTo>
                    <a:pt x="2131" y="1381"/>
                    <a:pt x="2131" y="1381"/>
                    <a:pt x="2131" y="1389"/>
                  </a:cubicBezTo>
                  <a:cubicBezTo>
                    <a:pt x="2096" y="1389"/>
                    <a:pt x="2051" y="1381"/>
                    <a:pt x="2003" y="1381"/>
                  </a:cubicBezTo>
                  <a:cubicBezTo>
                    <a:pt x="2003" y="1367"/>
                    <a:pt x="2016" y="1358"/>
                    <a:pt x="2016" y="1346"/>
                  </a:cubicBezTo>
                  <a:cubicBezTo>
                    <a:pt x="2016" y="1332"/>
                    <a:pt x="2030" y="1323"/>
                    <a:pt x="2030" y="1323"/>
                  </a:cubicBezTo>
                  <a:cubicBezTo>
                    <a:pt x="2061" y="1194"/>
                    <a:pt x="2061" y="1057"/>
                    <a:pt x="2051" y="932"/>
                  </a:cubicBezTo>
                  <a:cubicBezTo>
                    <a:pt x="2038" y="897"/>
                    <a:pt x="2030" y="848"/>
                    <a:pt x="2016" y="817"/>
                  </a:cubicBezTo>
                  <a:cubicBezTo>
                    <a:pt x="1994" y="737"/>
                    <a:pt x="1959" y="653"/>
                    <a:pt x="1923" y="586"/>
                  </a:cubicBezTo>
                  <a:cubicBezTo>
                    <a:pt x="1887" y="537"/>
                    <a:pt x="1865" y="493"/>
                    <a:pt x="1821" y="449"/>
                  </a:cubicBezTo>
                  <a:cubicBezTo>
                    <a:pt x="1785" y="414"/>
                    <a:pt x="1750" y="369"/>
                    <a:pt x="1705" y="334"/>
                  </a:cubicBezTo>
                  <a:cubicBezTo>
                    <a:pt x="1670" y="297"/>
                    <a:pt x="1625" y="275"/>
                    <a:pt x="1590" y="254"/>
                  </a:cubicBezTo>
                  <a:lnTo>
                    <a:pt x="1577" y="254"/>
                  </a:lnTo>
                  <a:lnTo>
                    <a:pt x="1577" y="240"/>
                  </a:lnTo>
                  <a:lnTo>
                    <a:pt x="1568" y="240"/>
                  </a:lnTo>
                  <a:lnTo>
                    <a:pt x="1555" y="227"/>
                  </a:lnTo>
                  <a:lnTo>
                    <a:pt x="1545" y="227"/>
                  </a:lnTo>
                  <a:cubicBezTo>
                    <a:pt x="1488" y="195"/>
                    <a:pt x="1439" y="169"/>
                    <a:pt x="1381" y="160"/>
                  </a:cubicBezTo>
                  <a:lnTo>
                    <a:pt x="1373" y="160"/>
                  </a:lnTo>
                  <a:lnTo>
                    <a:pt x="1359" y="147"/>
                  </a:lnTo>
                  <a:lnTo>
                    <a:pt x="1346" y="147"/>
                  </a:lnTo>
                  <a:lnTo>
                    <a:pt x="1338" y="147"/>
                  </a:lnTo>
                  <a:lnTo>
                    <a:pt x="1324" y="147"/>
                  </a:lnTo>
                  <a:lnTo>
                    <a:pt x="1315" y="138"/>
                  </a:lnTo>
                  <a:lnTo>
                    <a:pt x="1301" y="138"/>
                  </a:lnTo>
                  <a:cubicBezTo>
                    <a:pt x="1244" y="125"/>
                    <a:pt x="1178" y="111"/>
                    <a:pt x="1119" y="111"/>
                  </a:cubicBezTo>
                  <a:lnTo>
                    <a:pt x="1106" y="111"/>
                  </a:lnTo>
                  <a:lnTo>
                    <a:pt x="1093" y="111"/>
                  </a:lnTo>
                  <a:lnTo>
                    <a:pt x="1084" y="111"/>
                  </a:lnTo>
                  <a:cubicBezTo>
                    <a:pt x="1035" y="111"/>
                    <a:pt x="978" y="125"/>
                    <a:pt x="924" y="138"/>
                  </a:cubicBezTo>
                  <a:cubicBezTo>
                    <a:pt x="867" y="138"/>
                    <a:pt x="818" y="160"/>
                    <a:pt x="760" y="169"/>
                  </a:cubicBezTo>
                  <a:cubicBezTo>
                    <a:pt x="715" y="195"/>
                    <a:pt x="658" y="218"/>
                    <a:pt x="609" y="240"/>
                  </a:cubicBezTo>
                  <a:cubicBezTo>
                    <a:pt x="543" y="285"/>
                    <a:pt x="472" y="342"/>
                    <a:pt x="414" y="400"/>
                  </a:cubicBezTo>
                  <a:cubicBezTo>
                    <a:pt x="392" y="435"/>
                    <a:pt x="356" y="457"/>
                    <a:pt x="334" y="493"/>
                  </a:cubicBezTo>
                  <a:cubicBezTo>
                    <a:pt x="254" y="595"/>
                    <a:pt x="197" y="711"/>
                    <a:pt x="174" y="840"/>
                  </a:cubicBezTo>
                  <a:lnTo>
                    <a:pt x="160" y="848"/>
                  </a:lnTo>
                  <a:lnTo>
                    <a:pt x="160" y="861"/>
                  </a:lnTo>
                  <a:cubicBezTo>
                    <a:pt x="139" y="963"/>
                    <a:pt x="139" y="1057"/>
                    <a:pt x="139" y="1150"/>
                  </a:cubicBezTo>
                  <a:cubicBezTo>
                    <a:pt x="152" y="1207"/>
                    <a:pt x="160" y="1274"/>
                    <a:pt x="174" y="1332"/>
                  </a:cubicBezTo>
                  <a:cubicBezTo>
                    <a:pt x="187" y="1367"/>
                    <a:pt x="197" y="1403"/>
                    <a:pt x="209" y="1438"/>
                  </a:cubicBezTo>
                  <a:cubicBezTo>
                    <a:pt x="254" y="1541"/>
                    <a:pt x="312" y="1633"/>
                    <a:pt x="383" y="1713"/>
                  </a:cubicBezTo>
                  <a:lnTo>
                    <a:pt x="392" y="1727"/>
                  </a:lnTo>
                  <a:cubicBezTo>
                    <a:pt x="405" y="1727"/>
                    <a:pt x="405" y="1735"/>
                    <a:pt x="405" y="1735"/>
                  </a:cubicBezTo>
                  <a:lnTo>
                    <a:pt x="414" y="1735"/>
                  </a:lnTo>
                  <a:cubicBezTo>
                    <a:pt x="414" y="1749"/>
                    <a:pt x="427" y="1749"/>
                    <a:pt x="427" y="1758"/>
                  </a:cubicBezTo>
                  <a:lnTo>
                    <a:pt x="441" y="1772"/>
                  </a:lnTo>
                  <a:lnTo>
                    <a:pt x="449" y="1784"/>
                  </a:lnTo>
                  <a:cubicBezTo>
                    <a:pt x="565" y="1887"/>
                    <a:pt x="703" y="1967"/>
                    <a:pt x="867" y="2002"/>
                  </a:cubicBezTo>
                  <a:cubicBezTo>
                    <a:pt x="1013" y="2038"/>
                    <a:pt x="1178" y="2047"/>
                    <a:pt x="1324" y="2002"/>
                  </a:cubicBezTo>
                  <a:lnTo>
                    <a:pt x="1338" y="2002"/>
                  </a:lnTo>
                  <a:lnTo>
                    <a:pt x="1359" y="2002"/>
                  </a:lnTo>
                  <a:lnTo>
                    <a:pt x="1373" y="1989"/>
                  </a:lnTo>
                  <a:lnTo>
                    <a:pt x="1381" y="1989"/>
                  </a:lnTo>
                  <a:lnTo>
                    <a:pt x="1395" y="1989"/>
                  </a:lnTo>
                  <a:cubicBezTo>
                    <a:pt x="1497" y="1953"/>
                    <a:pt x="1590" y="1900"/>
                    <a:pt x="1670" y="1842"/>
                  </a:cubicBezTo>
                  <a:cubicBezTo>
                    <a:pt x="1692" y="1873"/>
                    <a:pt x="1715" y="1922"/>
                    <a:pt x="1715" y="1953"/>
                  </a:cubicBezTo>
                  <a:cubicBezTo>
                    <a:pt x="1545" y="2082"/>
                    <a:pt x="1338" y="2153"/>
                    <a:pt x="1119" y="2153"/>
                  </a:cubicBezTo>
                  <a:lnTo>
                    <a:pt x="1106" y="2153"/>
                  </a:lnTo>
                  <a:cubicBezTo>
                    <a:pt x="1013" y="2153"/>
                    <a:pt x="924" y="2139"/>
                    <a:pt x="832" y="2118"/>
                  </a:cubicBezTo>
                  <a:cubicBezTo>
                    <a:pt x="738" y="2096"/>
                    <a:pt x="658" y="2059"/>
                    <a:pt x="565" y="2011"/>
                  </a:cubicBezTo>
                  <a:lnTo>
                    <a:pt x="556" y="2011"/>
                  </a:lnTo>
                  <a:cubicBezTo>
                    <a:pt x="326" y="1873"/>
                    <a:pt x="139" y="1643"/>
                    <a:pt x="59" y="1367"/>
                  </a:cubicBezTo>
                  <a:cubicBezTo>
                    <a:pt x="1" y="1186"/>
                    <a:pt x="1" y="999"/>
                    <a:pt x="45" y="826"/>
                  </a:cubicBezTo>
                  <a:lnTo>
                    <a:pt x="45" y="803"/>
                  </a:lnTo>
                  <a:lnTo>
                    <a:pt x="59" y="795"/>
                  </a:lnTo>
                  <a:cubicBezTo>
                    <a:pt x="103" y="621"/>
                    <a:pt x="197" y="457"/>
                    <a:pt x="326" y="320"/>
                  </a:cubicBezTo>
                  <a:cubicBezTo>
                    <a:pt x="521" y="111"/>
                    <a:pt x="783" y="9"/>
                    <a:pt x="1035" y="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6439438" y="1546508"/>
              <a:ext cx="1379052" cy="1089646"/>
            </a:xfrm>
            <a:custGeom>
              <a:rect b="b" l="l" r="r" t="t"/>
              <a:pathLst>
                <a:path extrusionOk="0" h="5851" w="7405">
                  <a:moveTo>
                    <a:pt x="4408" y="1474"/>
                  </a:moveTo>
                  <a:cubicBezTo>
                    <a:pt x="4408" y="1474"/>
                    <a:pt x="253" y="4204"/>
                    <a:pt x="125" y="4434"/>
                  </a:cubicBezTo>
                  <a:cubicBezTo>
                    <a:pt x="1" y="4665"/>
                    <a:pt x="147" y="5091"/>
                    <a:pt x="493" y="5468"/>
                  </a:cubicBezTo>
                  <a:cubicBezTo>
                    <a:pt x="853" y="5851"/>
                    <a:pt x="1026" y="5722"/>
                    <a:pt x="1222" y="5691"/>
                  </a:cubicBezTo>
                  <a:cubicBezTo>
                    <a:pt x="1425" y="5642"/>
                    <a:pt x="4258" y="3870"/>
                    <a:pt x="5020" y="3684"/>
                  </a:cubicBezTo>
                  <a:lnTo>
                    <a:pt x="5766" y="3511"/>
                  </a:lnTo>
                  <a:cubicBezTo>
                    <a:pt x="5766" y="3511"/>
                    <a:pt x="7404" y="2579"/>
                    <a:pt x="7288" y="1971"/>
                  </a:cubicBezTo>
                  <a:cubicBezTo>
                    <a:pt x="7160" y="1371"/>
                    <a:pt x="4625" y="1"/>
                    <a:pt x="4408" y="14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6"/>
            <p:cNvSpPr/>
            <p:nvPr/>
          </p:nvSpPr>
          <p:spPr>
            <a:xfrm>
              <a:off x="6441115" y="1711695"/>
              <a:ext cx="1181273" cy="826127"/>
            </a:xfrm>
            <a:custGeom>
              <a:rect b="b" l="l" r="r" t="t"/>
              <a:pathLst>
                <a:path extrusionOk="0" h="4436" w="6343">
                  <a:moveTo>
                    <a:pt x="4399" y="587"/>
                  </a:moveTo>
                  <a:cubicBezTo>
                    <a:pt x="4399" y="587"/>
                    <a:pt x="244" y="3317"/>
                    <a:pt x="116" y="3547"/>
                  </a:cubicBezTo>
                  <a:cubicBezTo>
                    <a:pt x="0" y="3743"/>
                    <a:pt x="107" y="4098"/>
                    <a:pt x="369" y="4435"/>
                  </a:cubicBezTo>
                  <a:lnTo>
                    <a:pt x="6343" y="267"/>
                  </a:lnTo>
                  <a:cubicBezTo>
                    <a:pt x="5468" y="1"/>
                    <a:pt x="4399" y="587"/>
                    <a:pt x="4399" y="58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6488231" y="2322534"/>
              <a:ext cx="229997" cy="253090"/>
            </a:xfrm>
            <a:custGeom>
              <a:rect b="b" l="l" r="r" t="t"/>
              <a:pathLst>
                <a:path extrusionOk="0" h="1359" w="1235">
                  <a:moveTo>
                    <a:pt x="706" y="37"/>
                  </a:moveTo>
                  <a:lnTo>
                    <a:pt x="1235" y="982"/>
                  </a:lnTo>
                  <a:cubicBezTo>
                    <a:pt x="1235" y="982"/>
                    <a:pt x="773" y="1279"/>
                    <a:pt x="542" y="1315"/>
                  </a:cubicBezTo>
                  <a:cubicBezTo>
                    <a:pt x="311" y="1359"/>
                    <a:pt x="1" y="672"/>
                    <a:pt x="1" y="533"/>
                  </a:cubicBezTo>
                  <a:cubicBezTo>
                    <a:pt x="1" y="392"/>
                    <a:pt x="542" y="1"/>
                    <a:pt x="706" y="37"/>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7912529" y="652970"/>
              <a:ext cx="996903" cy="1268988"/>
            </a:xfrm>
            <a:custGeom>
              <a:rect b="b" l="l" r="r" t="t"/>
              <a:pathLst>
                <a:path extrusionOk="0" h="6814" w="5353">
                  <a:moveTo>
                    <a:pt x="5353" y="1"/>
                  </a:moveTo>
                  <a:lnTo>
                    <a:pt x="0" y="1483"/>
                  </a:lnTo>
                  <a:lnTo>
                    <a:pt x="1482" y="6814"/>
                  </a:lnTo>
                  <a:lnTo>
                    <a:pt x="5353" y="5743"/>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7912529" y="652970"/>
              <a:ext cx="996903" cy="773982"/>
            </a:xfrm>
            <a:custGeom>
              <a:rect b="b" l="l" r="r" t="t"/>
              <a:pathLst>
                <a:path extrusionOk="0" h="4156" w="5353">
                  <a:moveTo>
                    <a:pt x="5353" y="1"/>
                  </a:moveTo>
                  <a:lnTo>
                    <a:pt x="0" y="1483"/>
                  </a:lnTo>
                  <a:lnTo>
                    <a:pt x="746" y="4155"/>
                  </a:lnTo>
                  <a:lnTo>
                    <a:pt x="5353" y="2863"/>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7751252" y="982786"/>
              <a:ext cx="437274" cy="988895"/>
            </a:xfrm>
            <a:custGeom>
              <a:rect b="b" l="l" r="r" t="t"/>
              <a:pathLst>
                <a:path extrusionOk="0" h="5310" w="2348">
                  <a:moveTo>
                    <a:pt x="0" y="267"/>
                  </a:moveTo>
                  <a:lnTo>
                    <a:pt x="955" y="0"/>
                  </a:lnTo>
                  <a:lnTo>
                    <a:pt x="2348" y="5043"/>
                  </a:lnTo>
                  <a:lnTo>
                    <a:pt x="1407" y="5309"/>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8227260" y="1591948"/>
              <a:ext cx="216775" cy="216775"/>
            </a:xfrm>
            <a:custGeom>
              <a:rect b="b" l="l" r="r" t="t"/>
              <a:pathLst>
                <a:path extrusionOk="0" h="1164" w="1164">
                  <a:moveTo>
                    <a:pt x="436" y="68"/>
                  </a:moveTo>
                  <a:cubicBezTo>
                    <a:pt x="715" y="0"/>
                    <a:pt x="1013" y="160"/>
                    <a:pt x="1084" y="435"/>
                  </a:cubicBezTo>
                  <a:cubicBezTo>
                    <a:pt x="1164" y="715"/>
                    <a:pt x="1004" y="1000"/>
                    <a:pt x="724" y="1084"/>
                  </a:cubicBezTo>
                  <a:cubicBezTo>
                    <a:pt x="436" y="1164"/>
                    <a:pt x="152" y="1000"/>
                    <a:pt x="80" y="715"/>
                  </a:cubicBezTo>
                  <a:cubicBezTo>
                    <a:pt x="1" y="435"/>
                    <a:pt x="160" y="147"/>
                    <a:pt x="436" y="6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8285177" y="1666255"/>
              <a:ext cx="32404" cy="32591"/>
            </a:xfrm>
            <a:custGeom>
              <a:rect b="b" l="l" r="r" t="t"/>
              <a:pathLst>
                <a:path extrusionOk="0" h="175" w="174">
                  <a:moveTo>
                    <a:pt x="58" y="15"/>
                  </a:moveTo>
                  <a:cubicBezTo>
                    <a:pt x="103" y="1"/>
                    <a:pt x="152" y="28"/>
                    <a:pt x="160" y="58"/>
                  </a:cubicBezTo>
                  <a:cubicBezTo>
                    <a:pt x="173" y="107"/>
                    <a:pt x="152" y="152"/>
                    <a:pt x="103" y="165"/>
                  </a:cubicBezTo>
                  <a:cubicBezTo>
                    <a:pt x="58" y="175"/>
                    <a:pt x="23" y="152"/>
                    <a:pt x="13" y="107"/>
                  </a:cubicBezTo>
                  <a:cubicBezTo>
                    <a:pt x="1" y="72"/>
                    <a:pt x="23" y="28"/>
                    <a:pt x="58" y="1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8340488" y="1651543"/>
              <a:ext cx="32591" cy="32404"/>
            </a:xfrm>
            <a:custGeom>
              <a:rect b="b" l="l" r="r" t="t"/>
              <a:pathLst>
                <a:path extrusionOk="0" h="174" w="175">
                  <a:moveTo>
                    <a:pt x="58" y="14"/>
                  </a:moveTo>
                  <a:cubicBezTo>
                    <a:pt x="107" y="0"/>
                    <a:pt x="152" y="27"/>
                    <a:pt x="165" y="58"/>
                  </a:cubicBezTo>
                  <a:cubicBezTo>
                    <a:pt x="174" y="107"/>
                    <a:pt x="152" y="151"/>
                    <a:pt x="107" y="164"/>
                  </a:cubicBezTo>
                  <a:cubicBezTo>
                    <a:pt x="72" y="174"/>
                    <a:pt x="27" y="137"/>
                    <a:pt x="15" y="107"/>
                  </a:cubicBezTo>
                  <a:cubicBezTo>
                    <a:pt x="1" y="58"/>
                    <a:pt x="27" y="27"/>
                    <a:pt x="58"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8298586" y="1715979"/>
              <a:ext cx="31473" cy="32404"/>
            </a:xfrm>
            <a:custGeom>
              <a:rect b="b" l="l" r="r" t="t"/>
              <a:pathLst>
                <a:path extrusionOk="0" h="174" w="169">
                  <a:moveTo>
                    <a:pt x="66" y="14"/>
                  </a:moveTo>
                  <a:cubicBezTo>
                    <a:pt x="101" y="0"/>
                    <a:pt x="146" y="23"/>
                    <a:pt x="160" y="58"/>
                  </a:cubicBezTo>
                  <a:cubicBezTo>
                    <a:pt x="168" y="102"/>
                    <a:pt x="146" y="151"/>
                    <a:pt x="101" y="160"/>
                  </a:cubicBezTo>
                  <a:cubicBezTo>
                    <a:pt x="66" y="174"/>
                    <a:pt x="21" y="151"/>
                    <a:pt x="9" y="102"/>
                  </a:cubicBezTo>
                  <a:cubicBezTo>
                    <a:pt x="0" y="72"/>
                    <a:pt x="21" y="23"/>
                    <a:pt x="66"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8353897" y="1701080"/>
              <a:ext cx="32218" cy="32404"/>
            </a:xfrm>
            <a:custGeom>
              <a:rect b="b" l="l" r="r" t="t"/>
              <a:pathLst>
                <a:path extrusionOk="0" h="174" w="173">
                  <a:moveTo>
                    <a:pt x="71" y="14"/>
                  </a:moveTo>
                  <a:cubicBezTo>
                    <a:pt x="102" y="0"/>
                    <a:pt x="150" y="23"/>
                    <a:pt x="160" y="58"/>
                  </a:cubicBezTo>
                  <a:cubicBezTo>
                    <a:pt x="173" y="103"/>
                    <a:pt x="150" y="152"/>
                    <a:pt x="115" y="160"/>
                  </a:cubicBezTo>
                  <a:cubicBezTo>
                    <a:pt x="71" y="174"/>
                    <a:pt x="23" y="138"/>
                    <a:pt x="13" y="103"/>
                  </a:cubicBezTo>
                  <a:cubicBezTo>
                    <a:pt x="0" y="58"/>
                    <a:pt x="23" y="23"/>
                    <a:pt x="71"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8476065" y="1520994"/>
              <a:ext cx="216775" cy="216588"/>
            </a:xfrm>
            <a:custGeom>
              <a:rect b="b" l="l" r="r" t="t"/>
              <a:pathLst>
                <a:path extrusionOk="0" h="1163" w="1164">
                  <a:moveTo>
                    <a:pt x="436" y="80"/>
                  </a:moveTo>
                  <a:cubicBezTo>
                    <a:pt x="725" y="0"/>
                    <a:pt x="1012" y="160"/>
                    <a:pt x="1084" y="449"/>
                  </a:cubicBezTo>
                  <a:cubicBezTo>
                    <a:pt x="1164" y="728"/>
                    <a:pt x="1000" y="1012"/>
                    <a:pt x="725" y="1096"/>
                  </a:cubicBezTo>
                  <a:cubicBezTo>
                    <a:pt x="449" y="1162"/>
                    <a:pt x="152" y="1002"/>
                    <a:pt x="80" y="728"/>
                  </a:cubicBezTo>
                  <a:cubicBezTo>
                    <a:pt x="0" y="449"/>
                    <a:pt x="160" y="160"/>
                    <a:pt x="436" y="8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8533983" y="1596046"/>
              <a:ext cx="32591" cy="32404"/>
            </a:xfrm>
            <a:custGeom>
              <a:rect b="b" l="l" r="r" t="t"/>
              <a:pathLst>
                <a:path extrusionOk="0" h="174" w="175">
                  <a:moveTo>
                    <a:pt x="58" y="9"/>
                  </a:moveTo>
                  <a:cubicBezTo>
                    <a:pt x="103" y="1"/>
                    <a:pt x="152" y="36"/>
                    <a:pt x="160" y="67"/>
                  </a:cubicBezTo>
                  <a:cubicBezTo>
                    <a:pt x="174" y="116"/>
                    <a:pt x="152" y="152"/>
                    <a:pt x="103" y="161"/>
                  </a:cubicBezTo>
                  <a:cubicBezTo>
                    <a:pt x="58" y="173"/>
                    <a:pt x="23" y="152"/>
                    <a:pt x="9" y="116"/>
                  </a:cubicBezTo>
                  <a:cubicBezTo>
                    <a:pt x="0" y="67"/>
                    <a:pt x="23" y="23"/>
                    <a:pt x="58" y="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8589293" y="1581147"/>
              <a:ext cx="32591" cy="32404"/>
            </a:xfrm>
            <a:custGeom>
              <a:rect b="b" l="l" r="r" t="t"/>
              <a:pathLst>
                <a:path extrusionOk="0" h="174" w="175">
                  <a:moveTo>
                    <a:pt x="72" y="9"/>
                  </a:moveTo>
                  <a:cubicBezTo>
                    <a:pt x="107" y="1"/>
                    <a:pt x="152" y="23"/>
                    <a:pt x="165" y="67"/>
                  </a:cubicBezTo>
                  <a:cubicBezTo>
                    <a:pt x="174" y="103"/>
                    <a:pt x="152" y="147"/>
                    <a:pt x="107" y="161"/>
                  </a:cubicBezTo>
                  <a:cubicBezTo>
                    <a:pt x="72" y="174"/>
                    <a:pt x="23" y="147"/>
                    <a:pt x="14" y="116"/>
                  </a:cubicBezTo>
                  <a:cubicBezTo>
                    <a:pt x="1" y="67"/>
                    <a:pt x="23" y="23"/>
                    <a:pt x="72" y="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8546460" y="1645769"/>
              <a:ext cx="32404" cy="31473"/>
            </a:xfrm>
            <a:custGeom>
              <a:rect b="b" l="l" r="r" t="t"/>
              <a:pathLst>
                <a:path extrusionOk="0" h="169" w="174">
                  <a:moveTo>
                    <a:pt x="71" y="9"/>
                  </a:moveTo>
                  <a:cubicBezTo>
                    <a:pt x="107" y="0"/>
                    <a:pt x="151" y="31"/>
                    <a:pt x="165" y="66"/>
                  </a:cubicBezTo>
                  <a:cubicBezTo>
                    <a:pt x="173" y="111"/>
                    <a:pt x="151" y="146"/>
                    <a:pt x="107" y="160"/>
                  </a:cubicBezTo>
                  <a:cubicBezTo>
                    <a:pt x="71" y="168"/>
                    <a:pt x="27" y="146"/>
                    <a:pt x="13" y="111"/>
                  </a:cubicBezTo>
                  <a:cubicBezTo>
                    <a:pt x="1" y="66"/>
                    <a:pt x="27" y="22"/>
                    <a:pt x="71" y="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8602516" y="1629940"/>
              <a:ext cx="32404" cy="32404"/>
            </a:xfrm>
            <a:custGeom>
              <a:rect b="b" l="l" r="r" t="t"/>
              <a:pathLst>
                <a:path extrusionOk="0" h="174" w="174">
                  <a:moveTo>
                    <a:pt x="67" y="14"/>
                  </a:moveTo>
                  <a:cubicBezTo>
                    <a:pt x="116" y="1"/>
                    <a:pt x="152" y="28"/>
                    <a:pt x="161" y="71"/>
                  </a:cubicBezTo>
                  <a:cubicBezTo>
                    <a:pt x="174" y="107"/>
                    <a:pt x="152" y="151"/>
                    <a:pt x="116" y="165"/>
                  </a:cubicBezTo>
                  <a:cubicBezTo>
                    <a:pt x="67" y="174"/>
                    <a:pt x="23" y="151"/>
                    <a:pt x="10" y="116"/>
                  </a:cubicBezTo>
                  <a:cubicBezTo>
                    <a:pt x="1" y="71"/>
                    <a:pt x="23" y="28"/>
                    <a:pt x="67"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6379286" y="989490"/>
              <a:ext cx="1802731" cy="1653186"/>
            </a:xfrm>
            <a:custGeom>
              <a:rect b="b" l="l" r="r" t="t"/>
              <a:pathLst>
                <a:path extrusionOk="0" h="8877" w="9680">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44" y="7115"/>
                    <a:pt x="506" y="7953"/>
                    <a:pt x="1176" y="8416"/>
                  </a:cubicBezTo>
                  <a:cubicBezTo>
                    <a:pt x="1855" y="8877"/>
                    <a:pt x="1899" y="8842"/>
                    <a:pt x="2037" y="8850"/>
                  </a:cubicBezTo>
                  <a:cubicBezTo>
                    <a:pt x="2174" y="8863"/>
                    <a:pt x="2463" y="8597"/>
                    <a:pt x="2477" y="8495"/>
                  </a:cubicBezTo>
                  <a:cubicBezTo>
                    <a:pt x="2485" y="8393"/>
                    <a:pt x="2139" y="7723"/>
                    <a:pt x="2139" y="7723"/>
                  </a:cubicBezTo>
                  <a:lnTo>
                    <a:pt x="1402" y="6355"/>
                  </a:lnTo>
                  <a:lnTo>
                    <a:pt x="2131" y="5423"/>
                  </a:lnTo>
                  <a:cubicBezTo>
                    <a:pt x="2131" y="5423"/>
                    <a:pt x="2303" y="6951"/>
                    <a:pt x="2844" y="7412"/>
                  </a:cubicBezTo>
                  <a:cubicBezTo>
                    <a:pt x="3373" y="7873"/>
                    <a:pt x="4096" y="7989"/>
                    <a:pt x="4096" y="7989"/>
                  </a:cubicBezTo>
                  <a:cubicBezTo>
                    <a:pt x="4096" y="7989"/>
                    <a:pt x="4464" y="7781"/>
                    <a:pt x="4745" y="7447"/>
                  </a:cubicBezTo>
                  <a:cubicBezTo>
                    <a:pt x="5019" y="7115"/>
                    <a:pt x="5099" y="6999"/>
                    <a:pt x="5099" y="6999"/>
                  </a:cubicBezTo>
                  <a:cubicBezTo>
                    <a:pt x="5099" y="6999"/>
                    <a:pt x="5374" y="6919"/>
                    <a:pt x="5720" y="6689"/>
                  </a:cubicBezTo>
                  <a:cubicBezTo>
                    <a:pt x="6054" y="6472"/>
                    <a:pt x="6089" y="5974"/>
                    <a:pt x="6089" y="5974"/>
                  </a:cubicBezTo>
                  <a:cubicBezTo>
                    <a:pt x="6089" y="5974"/>
                    <a:pt x="7265" y="5477"/>
                    <a:pt x="8264" y="4594"/>
                  </a:cubicBezTo>
                  <a:cubicBezTo>
                    <a:pt x="9267" y="3719"/>
                    <a:pt x="9680" y="3235"/>
                    <a:pt x="9680" y="3235"/>
                  </a:cubicBezTo>
                  <a:close/>
                </a:path>
              </a:pathLst>
            </a:custGeom>
            <a:solidFill>
              <a:srgbClr val="E2B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379286" y="989490"/>
              <a:ext cx="1603648" cy="1296923"/>
            </a:xfrm>
            <a:custGeom>
              <a:rect b="b" l="l" r="r" t="t"/>
              <a:pathLst>
                <a:path extrusionOk="0" h="6964" w="8611">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93" y="6445"/>
                    <a:pt x="554" y="5814"/>
                    <a:pt x="838" y="5237"/>
                  </a:cubicBezTo>
                  <a:cubicBezTo>
                    <a:pt x="1127" y="4673"/>
                    <a:pt x="1784" y="3750"/>
                    <a:pt x="2086" y="3129"/>
                  </a:cubicBezTo>
                  <a:cubicBezTo>
                    <a:pt x="2383" y="2508"/>
                    <a:pt x="8610" y="736"/>
                    <a:pt x="8610" y="736"/>
                  </a:cubicBezTo>
                  <a:close/>
                </a:path>
              </a:pathLst>
            </a:custGeom>
            <a:solidFill>
              <a:srgbClr val="E6BD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6775959" y="1898672"/>
              <a:ext cx="574527" cy="578811"/>
            </a:xfrm>
            <a:custGeom>
              <a:rect b="b" l="l" r="r" t="t"/>
              <a:pathLst>
                <a:path extrusionOk="0" h="3108" w="3085">
                  <a:moveTo>
                    <a:pt x="1" y="541"/>
                  </a:moveTo>
                  <a:cubicBezTo>
                    <a:pt x="1" y="541"/>
                    <a:pt x="173" y="2069"/>
                    <a:pt x="714" y="2530"/>
                  </a:cubicBezTo>
                  <a:cubicBezTo>
                    <a:pt x="1243" y="2991"/>
                    <a:pt x="1966" y="3107"/>
                    <a:pt x="1966" y="3107"/>
                  </a:cubicBezTo>
                  <a:cubicBezTo>
                    <a:pt x="1966" y="3107"/>
                    <a:pt x="2334" y="2899"/>
                    <a:pt x="2615" y="2565"/>
                  </a:cubicBezTo>
                  <a:cubicBezTo>
                    <a:pt x="2889" y="2233"/>
                    <a:pt x="2969" y="2117"/>
                    <a:pt x="2969" y="2117"/>
                  </a:cubicBezTo>
                  <a:cubicBezTo>
                    <a:pt x="2969" y="2117"/>
                    <a:pt x="3084" y="1185"/>
                    <a:pt x="2508" y="631"/>
                  </a:cubicBezTo>
                  <a:cubicBezTo>
                    <a:pt x="1935" y="80"/>
                    <a:pt x="1496" y="0"/>
                    <a:pt x="1496" y="0"/>
                  </a:cubicBezTo>
                  <a:close/>
                </a:path>
              </a:pathLst>
            </a:custGeom>
            <a:solidFill>
              <a:srgbClr val="DAA3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6885090" y="2099429"/>
              <a:ext cx="531694" cy="302628"/>
            </a:xfrm>
            <a:custGeom>
              <a:rect b="b" l="l" r="r" t="t"/>
              <a:pathLst>
                <a:path extrusionOk="0" h="1625" w="2855">
                  <a:moveTo>
                    <a:pt x="0" y="1328"/>
                  </a:moveTo>
                  <a:cubicBezTo>
                    <a:pt x="36" y="1372"/>
                    <a:pt x="80" y="1417"/>
                    <a:pt x="128" y="1452"/>
                  </a:cubicBezTo>
                  <a:cubicBezTo>
                    <a:pt x="195" y="1524"/>
                    <a:pt x="267" y="1567"/>
                    <a:pt x="347" y="1625"/>
                  </a:cubicBezTo>
                  <a:cubicBezTo>
                    <a:pt x="484" y="1532"/>
                    <a:pt x="670" y="1430"/>
                    <a:pt x="874" y="1328"/>
                  </a:cubicBezTo>
                  <a:cubicBezTo>
                    <a:pt x="1416" y="1039"/>
                    <a:pt x="2854" y="0"/>
                    <a:pt x="2854" y="0"/>
                  </a:cubicBezTo>
                  <a:cubicBezTo>
                    <a:pt x="2854" y="0"/>
                    <a:pt x="785" y="729"/>
                    <a:pt x="657" y="786"/>
                  </a:cubicBezTo>
                  <a:cubicBezTo>
                    <a:pt x="586" y="809"/>
                    <a:pt x="218" y="1061"/>
                    <a:pt x="0" y="1328"/>
                  </a:cubicBezTo>
                  <a:close/>
                </a:path>
              </a:pathLst>
            </a:custGeom>
            <a:solidFill>
              <a:srgbClr val="B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6688244" y="2316016"/>
              <a:ext cx="1065622" cy="828362"/>
            </a:xfrm>
            <a:custGeom>
              <a:rect b="b" l="l" r="r" t="t"/>
              <a:pathLst>
                <a:path extrusionOk="0" h="4448" w="5722">
                  <a:moveTo>
                    <a:pt x="595" y="1004"/>
                  </a:moveTo>
                  <a:cubicBezTo>
                    <a:pt x="595" y="1004"/>
                    <a:pt x="1" y="2006"/>
                    <a:pt x="759" y="2579"/>
                  </a:cubicBezTo>
                  <a:cubicBezTo>
                    <a:pt x="1531" y="3157"/>
                    <a:pt x="3268" y="4333"/>
                    <a:pt x="3889" y="4376"/>
                  </a:cubicBezTo>
                  <a:cubicBezTo>
                    <a:pt x="5030" y="4448"/>
                    <a:pt x="5722" y="3294"/>
                    <a:pt x="5122" y="2317"/>
                  </a:cubicBezTo>
                  <a:cubicBezTo>
                    <a:pt x="4790" y="1799"/>
                    <a:pt x="2934" y="808"/>
                    <a:pt x="2069" y="404"/>
                  </a:cubicBezTo>
                  <a:cubicBezTo>
                    <a:pt x="1208" y="0"/>
                    <a:pt x="595" y="1004"/>
                    <a:pt x="595" y="1004"/>
                  </a:cubicBezTo>
                  <a:close/>
                  <a:moveTo>
                    <a:pt x="1172" y="1350"/>
                  </a:moveTo>
                  <a:cubicBezTo>
                    <a:pt x="1150" y="1394"/>
                    <a:pt x="964" y="1811"/>
                    <a:pt x="1244" y="1762"/>
                  </a:cubicBezTo>
                  <a:cubicBezTo>
                    <a:pt x="1461" y="1727"/>
                    <a:pt x="1634" y="1416"/>
                    <a:pt x="1563" y="1221"/>
                  </a:cubicBezTo>
                  <a:cubicBezTo>
                    <a:pt x="1474" y="946"/>
                    <a:pt x="1208" y="1305"/>
                    <a:pt x="1172" y="1350"/>
                  </a:cubicBez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6898126" y="2455690"/>
              <a:ext cx="814395" cy="662429"/>
            </a:xfrm>
            <a:custGeom>
              <a:rect b="b" l="l" r="r" t="t"/>
              <a:pathLst>
                <a:path extrusionOk="0" h="3557" w="4373">
                  <a:moveTo>
                    <a:pt x="543" y="897"/>
                  </a:moveTo>
                  <a:cubicBezTo>
                    <a:pt x="543" y="897"/>
                    <a:pt x="1" y="1798"/>
                    <a:pt x="551" y="2233"/>
                  </a:cubicBezTo>
                  <a:cubicBezTo>
                    <a:pt x="1115" y="2673"/>
                    <a:pt x="2385" y="3556"/>
                    <a:pt x="2854" y="3546"/>
                  </a:cubicBezTo>
                  <a:cubicBezTo>
                    <a:pt x="3751" y="3525"/>
                    <a:pt x="4372" y="2487"/>
                    <a:pt x="3973" y="1692"/>
                  </a:cubicBezTo>
                  <a:cubicBezTo>
                    <a:pt x="3751" y="1266"/>
                    <a:pt x="2371" y="564"/>
                    <a:pt x="1727" y="276"/>
                  </a:cubicBezTo>
                  <a:cubicBezTo>
                    <a:pt x="1084" y="0"/>
                    <a:pt x="543" y="897"/>
                    <a:pt x="543" y="897"/>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6898126" y="2622739"/>
              <a:ext cx="726865" cy="495378"/>
            </a:xfrm>
            <a:custGeom>
              <a:rect b="b" l="l" r="r" t="t"/>
              <a:pathLst>
                <a:path extrusionOk="0" h="2660" w="3903">
                  <a:moveTo>
                    <a:pt x="543" y="0"/>
                  </a:moveTo>
                  <a:cubicBezTo>
                    <a:pt x="543" y="0"/>
                    <a:pt x="1" y="901"/>
                    <a:pt x="551" y="1336"/>
                  </a:cubicBezTo>
                  <a:cubicBezTo>
                    <a:pt x="1115" y="1776"/>
                    <a:pt x="2385" y="2659"/>
                    <a:pt x="2854" y="2649"/>
                  </a:cubicBezTo>
                  <a:cubicBezTo>
                    <a:pt x="3303" y="2637"/>
                    <a:pt x="3685" y="2375"/>
                    <a:pt x="3903" y="2016"/>
                  </a:cubicBez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6992359" y="2545639"/>
              <a:ext cx="245082" cy="313802"/>
            </a:xfrm>
            <a:custGeom>
              <a:rect b="b" l="l" r="r" t="t"/>
              <a:pathLst>
                <a:path extrusionOk="0" h="1685" w="1316">
                  <a:moveTo>
                    <a:pt x="369" y="609"/>
                  </a:moveTo>
                  <a:cubicBezTo>
                    <a:pt x="369" y="609"/>
                    <a:pt x="1" y="1231"/>
                    <a:pt x="81" y="1346"/>
                  </a:cubicBezTo>
                  <a:cubicBezTo>
                    <a:pt x="160" y="1475"/>
                    <a:pt x="378" y="1684"/>
                    <a:pt x="529" y="1568"/>
                  </a:cubicBezTo>
                  <a:cubicBezTo>
                    <a:pt x="818" y="1359"/>
                    <a:pt x="1244" y="658"/>
                    <a:pt x="1289" y="299"/>
                  </a:cubicBezTo>
                  <a:cubicBezTo>
                    <a:pt x="1315" y="117"/>
                    <a:pt x="1026" y="23"/>
                    <a:pt x="889" y="15"/>
                  </a:cubicBezTo>
                  <a:cubicBezTo>
                    <a:pt x="738" y="1"/>
                    <a:pt x="369" y="609"/>
                    <a:pt x="369" y="609"/>
                  </a:cubicBezTo>
                  <a:close/>
                </a:path>
              </a:pathLst>
            </a:custGeom>
            <a:solidFill>
              <a:srgbClr val="1817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6992359" y="2659054"/>
              <a:ext cx="187164" cy="200386"/>
            </a:xfrm>
            <a:custGeom>
              <a:rect b="b" l="l" r="r" t="t"/>
              <a:pathLst>
                <a:path extrusionOk="0" h="1076" w="1005">
                  <a:moveTo>
                    <a:pt x="369" y="0"/>
                  </a:moveTo>
                  <a:cubicBezTo>
                    <a:pt x="369" y="0"/>
                    <a:pt x="1" y="622"/>
                    <a:pt x="81" y="737"/>
                  </a:cubicBezTo>
                  <a:cubicBezTo>
                    <a:pt x="160" y="866"/>
                    <a:pt x="378" y="1075"/>
                    <a:pt x="529" y="959"/>
                  </a:cubicBezTo>
                  <a:cubicBezTo>
                    <a:pt x="666" y="852"/>
                    <a:pt x="853" y="622"/>
                    <a:pt x="1004" y="383"/>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7180826" y="2659054"/>
              <a:ext cx="245082" cy="313429"/>
            </a:xfrm>
            <a:custGeom>
              <a:rect b="b" l="l" r="r" t="t"/>
              <a:pathLst>
                <a:path extrusionOk="0" h="1683" w="1316">
                  <a:moveTo>
                    <a:pt x="383" y="613"/>
                  </a:moveTo>
                  <a:cubicBezTo>
                    <a:pt x="383" y="613"/>
                    <a:pt x="1" y="1235"/>
                    <a:pt x="81" y="1350"/>
                  </a:cubicBezTo>
                  <a:cubicBezTo>
                    <a:pt x="174" y="1474"/>
                    <a:pt x="383" y="1682"/>
                    <a:pt x="529" y="1567"/>
                  </a:cubicBezTo>
                  <a:cubicBezTo>
                    <a:pt x="818" y="1358"/>
                    <a:pt x="1244" y="657"/>
                    <a:pt x="1293" y="303"/>
                  </a:cubicBezTo>
                  <a:cubicBezTo>
                    <a:pt x="1315" y="116"/>
                    <a:pt x="1039" y="27"/>
                    <a:pt x="889" y="14"/>
                  </a:cubicBezTo>
                  <a:cubicBezTo>
                    <a:pt x="751" y="0"/>
                    <a:pt x="383" y="613"/>
                    <a:pt x="383" y="613"/>
                  </a:cubicBezTo>
                  <a:close/>
                </a:path>
              </a:pathLst>
            </a:custGeom>
            <a:solidFill>
              <a:srgbClr val="1817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7180826" y="2773028"/>
              <a:ext cx="187164" cy="199455"/>
            </a:xfrm>
            <a:custGeom>
              <a:rect b="b" l="l" r="r" t="t"/>
              <a:pathLst>
                <a:path extrusionOk="0" h="1071" w="1005">
                  <a:moveTo>
                    <a:pt x="383" y="1"/>
                  </a:moveTo>
                  <a:cubicBezTo>
                    <a:pt x="383" y="1"/>
                    <a:pt x="1" y="623"/>
                    <a:pt x="81" y="738"/>
                  </a:cubicBezTo>
                  <a:cubicBezTo>
                    <a:pt x="174" y="862"/>
                    <a:pt x="383" y="1070"/>
                    <a:pt x="529" y="955"/>
                  </a:cubicBezTo>
                  <a:cubicBezTo>
                    <a:pt x="680" y="853"/>
                    <a:pt x="853" y="623"/>
                    <a:pt x="1004" y="378"/>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7371899" y="2773028"/>
              <a:ext cx="244710" cy="313429"/>
            </a:xfrm>
            <a:custGeom>
              <a:rect b="b" l="l" r="r" t="t"/>
              <a:pathLst>
                <a:path extrusionOk="0" h="1683" w="1314">
                  <a:moveTo>
                    <a:pt x="369" y="609"/>
                  </a:moveTo>
                  <a:cubicBezTo>
                    <a:pt x="369" y="609"/>
                    <a:pt x="0" y="1230"/>
                    <a:pt x="80" y="1346"/>
                  </a:cubicBezTo>
                  <a:cubicBezTo>
                    <a:pt x="160" y="1475"/>
                    <a:pt x="369" y="1683"/>
                    <a:pt x="529" y="1568"/>
                  </a:cubicBezTo>
                  <a:cubicBezTo>
                    <a:pt x="816" y="1373"/>
                    <a:pt x="1242" y="658"/>
                    <a:pt x="1287" y="312"/>
                  </a:cubicBezTo>
                  <a:cubicBezTo>
                    <a:pt x="1314" y="117"/>
                    <a:pt x="1025" y="37"/>
                    <a:pt x="888" y="10"/>
                  </a:cubicBezTo>
                  <a:cubicBezTo>
                    <a:pt x="736" y="1"/>
                    <a:pt x="369" y="609"/>
                    <a:pt x="369" y="609"/>
                  </a:cubicBezTo>
                  <a:close/>
                </a:path>
              </a:pathLst>
            </a:custGeom>
            <a:solidFill>
              <a:srgbClr val="1817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7371899" y="2886256"/>
              <a:ext cx="186791" cy="200200"/>
            </a:xfrm>
            <a:custGeom>
              <a:rect b="b" l="l" r="r" t="t"/>
              <a:pathLst>
                <a:path extrusionOk="0" h="1075" w="1003">
                  <a:moveTo>
                    <a:pt x="369" y="1"/>
                  </a:moveTo>
                  <a:cubicBezTo>
                    <a:pt x="369" y="1"/>
                    <a:pt x="0" y="622"/>
                    <a:pt x="80" y="738"/>
                  </a:cubicBezTo>
                  <a:cubicBezTo>
                    <a:pt x="160" y="867"/>
                    <a:pt x="369" y="1075"/>
                    <a:pt x="529" y="960"/>
                  </a:cubicBezTo>
                  <a:cubicBezTo>
                    <a:pt x="666" y="853"/>
                    <a:pt x="853" y="636"/>
                    <a:pt x="1003" y="382"/>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7101491" y="2669669"/>
              <a:ext cx="58105" cy="63133"/>
            </a:xfrm>
            <a:custGeom>
              <a:rect b="b" l="l" r="r" t="t"/>
              <a:pathLst>
                <a:path extrusionOk="0" h="339" w="312">
                  <a:moveTo>
                    <a:pt x="1" y="223"/>
                  </a:moveTo>
                  <a:lnTo>
                    <a:pt x="129" y="15"/>
                  </a:lnTo>
                  <a:cubicBezTo>
                    <a:pt x="138" y="1"/>
                    <a:pt x="152" y="1"/>
                    <a:pt x="160" y="1"/>
                  </a:cubicBezTo>
                  <a:lnTo>
                    <a:pt x="303" y="94"/>
                  </a:lnTo>
                  <a:cubicBezTo>
                    <a:pt x="303" y="94"/>
                    <a:pt x="312" y="107"/>
                    <a:pt x="303" y="117"/>
                  </a:cubicBezTo>
                  <a:lnTo>
                    <a:pt x="174" y="326"/>
                  </a:lnTo>
                  <a:cubicBezTo>
                    <a:pt x="174" y="338"/>
                    <a:pt x="160" y="338"/>
                    <a:pt x="152" y="338"/>
                  </a:cubicBezTo>
                  <a:lnTo>
                    <a:pt x="14" y="246"/>
                  </a:lnTo>
                  <a:cubicBezTo>
                    <a:pt x="1" y="246"/>
                    <a:pt x="1" y="232"/>
                    <a:pt x="1"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7086592" y="2665759"/>
              <a:ext cx="44882" cy="47117"/>
            </a:xfrm>
            <a:custGeom>
              <a:rect b="b" l="l" r="r" t="t"/>
              <a:pathLst>
                <a:path extrusionOk="0" h="253" w="241">
                  <a:moveTo>
                    <a:pt x="1" y="128"/>
                  </a:moveTo>
                  <a:lnTo>
                    <a:pt x="72" y="13"/>
                  </a:lnTo>
                  <a:cubicBezTo>
                    <a:pt x="81" y="0"/>
                    <a:pt x="81" y="0"/>
                    <a:pt x="94" y="0"/>
                  </a:cubicBezTo>
                  <a:lnTo>
                    <a:pt x="117" y="0"/>
                  </a:lnTo>
                  <a:lnTo>
                    <a:pt x="232" y="71"/>
                  </a:lnTo>
                  <a:cubicBezTo>
                    <a:pt x="240" y="71"/>
                    <a:pt x="240" y="80"/>
                    <a:pt x="240" y="93"/>
                  </a:cubicBezTo>
                  <a:lnTo>
                    <a:pt x="240" y="115"/>
                  </a:lnTo>
                  <a:lnTo>
                    <a:pt x="174" y="231"/>
                  </a:lnTo>
                  <a:cubicBezTo>
                    <a:pt x="160" y="244"/>
                    <a:pt x="160" y="244"/>
                    <a:pt x="152" y="244"/>
                  </a:cubicBezTo>
                  <a:cubicBezTo>
                    <a:pt x="138" y="253"/>
                    <a:pt x="130" y="253"/>
                    <a:pt x="130" y="244"/>
                  </a:cubicBezTo>
                  <a:lnTo>
                    <a:pt x="94" y="231"/>
                  </a:lnTo>
                  <a:lnTo>
                    <a:pt x="117" y="187"/>
                  </a:lnTo>
                  <a:lnTo>
                    <a:pt x="138" y="195"/>
                  </a:lnTo>
                  <a:lnTo>
                    <a:pt x="197" y="107"/>
                  </a:lnTo>
                  <a:lnTo>
                    <a:pt x="103" y="48"/>
                  </a:lnTo>
                  <a:lnTo>
                    <a:pt x="45" y="151"/>
                  </a:lnTo>
                  <a:lnTo>
                    <a:pt x="72" y="151"/>
                  </a:lnTo>
                  <a:lnTo>
                    <a:pt x="45" y="195"/>
                  </a:lnTo>
                  <a:lnTo>
                    <a:pt x="15" y="173"/>
                  </a:lnTo>
                  <a:cubicBezTo>
                    <a:pt x="1" y="173"/>
                    <a:pt x="1" y="164"/>
                    <a:pt x="1" y="16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7485128" y="2902086"/>
              <a:ext cx="57918" cy="62202"/>
            </a:xfrm>
            <a:custGeom>
              <a:rect b="b" l="l" r="r" t="t"/>
              <a:pathLst>
                <a:path extrusionOk="0" h="334" w="311">
                  <a:moveTo>
                    <a:pt x="13" y="217"/>
                  </a:moveTo>
                  <a:lnTo>
                    <a:pt x="142" y="10"/>
                  </a:lnTo>
                  <a:cubicBezTo>
                    <a:pt x="142" y="0"/>
                    <a:pt x="151" y="0"/>
                    <a:pt x="165" y="0"/>
                  </a:cubicBezTo>
                  <a:lnTo>
                    <a:pt x="302" y="80"/>
                  </a:lnTo>
                  <a:cubicBezTo>
                    <a:pt x="311" y="90"/>
                    <a:pt x="311" y="102"/>
                    <a:pt x="311" y="111"/>
                  </a:cubicBezTo>
                  <a:lnTo>
                    <a:pt x="187" y="320"/>
                  </a:lnTo>
                  <a:cubicBezTo>
                    <a:pt x="173" y="334"/>
                    <a:pt x="165" y="334"/>
                    <a:pt x="151" y="320"/>
                  </a:cubicBezTo>
                  <a:lnTo>
                    <a:pt x="13" y="240"/>
                  </a:lnTo>
                  <a:cubicBezTo>
                    <a:pt x="13" y="240"/>
                    <a:pt x="1" y="227"/>
                    <a:pt x="13" y="2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7470229" y="2895382"/>
              <a:ext cx="47303" cy="48979"/>
            </a:xfrm>
            <a:custGeom>
              <a:rect b="b" l="l" r="r" t="t"/>
              <a:pathLst>
                <a:path extrusionOk="0" h="263" w="254">
                  <a:moveTo>
                    <a:pt x="14" y="138"/>
                  </a:moveTo>
                  <a:lnTo>
                    <a:pt x="81" y="23"/>
                  </a:lnTo>
                  <a:cubicBezTo>
                    <a:pt x="81" y="9"/>
                    <a:pt x="93" y="9"/>
                    <a:pt x="107" y="9"/>
                  </a:cubicBezTo>
                  <a:cubicBezTo>
                    <a:pt x="107" y="1"/>
                    <a:pt x="116" y="1"/>
                    <a:pt x="129" y="9"/>
                  </a:cubicBezTo>
                  <a:lnTo>
                    <a:pt x="231" y="81"/>
                  </a:lnTo>
                  <a:cubicBezTo>
                    <a:pt x="245" y="81"/>
                    <a:pt x="253" y="89"/>
                    <a:pt x="253" y="89"/>
                  </a:cubicBezTo>
                  <a:cubicBezTo>
                    <a:pt x="253" y="103"/>
                    <a:pt x="253" y="116"/>
                    <a:pt x="245" y="126"/>
                  </a:cubicBezTo>
                  <a:lnTo>
                    <a:pt x="222" y="174"/>
                  </a:lnTo>
                  <a:lnTo>
                    <a:pt x="173" y="147"/>
                  </a:lnTo>
                  <a:lnTo>
                    <a:pt x="196" y="116"/>
                  </a:lnTo>
                  <a:lnTo>
                    <a:pt x="116" y="58"/>
                  </a:lnTo>
                  <a:lnTo>
                    <a:pt x="58" y="147"/>
                  </a:lnTo>
                  <a:lnTo>
                    <a:pt x="187" y="232"/>
                  </a:lnTo>
                  <a:lnTo>
                    <a:pt x="165" y="263"/>
                  </a:lnTo>
                  <a:lnTo>
                    <a:pt x="22" y="183"/>
                  </a:lnTo>
                  <a:cubicBezTo>
                    <a:pt x="14" y="183"/>
                    <a:pt x="14" y="174"/>
                    <a:pt x="1" y="161"/>
                  </a:cubicBezTo>
                  <a:cubicBezTo>
                    <a:pt x="1" y="161"/>
                    <a:pt x="1" y="147"/>
                    <a:pt x="14" y="1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7273569" y="2758129"/>
              <a:ext cx="76914" cy="105221"/>
            </a:xfrm>
            <a:custGeom>
              <a:rect b="b" l="l" r="r" t="t"/>
              <a:pathLst>
                <a:path extrusionOk="0" h="565" w="413">
                  <a:moveTo>
                    <a:pt x="22" y="320"/>
                  </a:moveTo>
                  <a:lnTo>
                    <a:pt x="102" y="197"/>
                  </a:lnTo>
                  <a:lnTo>
                    <a:pt x="182" y="58"/>
                  </a:lnTo>
                  <a:cubicBezTo>
                    <a:pt x="195" y="23"/>
                    <a:pt x="240" y="10"/>
                    <a:pt x="275" y="37"/>
                  </a:cubicBezTo>
                  <a:cubicBezTo>
                    <a:pt x="311" y="10"/>
                    <a:pt x="332" y="1"/>
                    <a:pt x="355" y="10"/>
                  </a:cubicBezTo>
                  <a:lnTo>
                    <a:pt x="412" y="46"/>
                  </a:lnTo>
                  <a:lnTo>
                    <a:pt x="262" y="289"/>
                  </a:lnTo>
                  <a:lnTo>
                    <a:pt x="88" y="564"/>
                  </a:lnTo>
                  <a:lnTo>
                    <a:pt x="45" y="543"/>
                  </a:lnTo>
                  <a:cubicBezTo>
                    <a:pt x="22" y="529"/>
                    <a:pt x="31" y="458"/>
                    <a:pt x="45" y="427"/>
                  </a:cubicBezTo>
                  <a:cubicBezTo>
                    <a:pt x="9" y="405"/>
                    <a:pt x="0" y="357"/>
                    <a:pt x="22" y="3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7296661" y="2824428"/>
              <a:ext cx="21603" cy="24024"/>
            </a:xfrm>
            <a:custGeom>
              <a:rect b="b" l="l" r="r" t="t"/>
              <a:pathLst>
                <a:path extrusionOk="0" h="129" w="116">
                  <a:moveTo>
                    <a:pt x="13" y="36"/>
                  </a:moveTo>
                  <a:cubicBezTo>
                    <a:pt x="36" y="13"/>
                    <a:pt x="58" y="1"/>
                    <a:pt x="81" y="22"/>
                  </a:cubicBezTo>
                  <a:cubicBezTo>
                    <a:pt x="116" y="36"/>
                    <a:pt x="116" y="71"/>
                    <a:pt x="107" y="93"/>
                  </a:cubicBezTo>
                  <a:cubicBezTo>
                    <a:pt x="93" y="116"/>
                    <a:pt x="58" y="128"/>
                    <a:pt x="36" y="102"/>
                  </a:cubicBezTo>
                  <a:cubicBezTo>
                    <a:pt x="13" y="93"/>
                    <a:pt x="1" y="58"/>
                    <a:pt x="13" y="3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7327203" y="2777311"/>
              <a:ext cx="20858" cy="21603"/>
            </a:xfrm>
            <a:custGeom>
              <a:rect b="b" l="l" r="r" t="t"/>
              <a:pathLst>
                <a:path extrusionOk="0" h="116" w="112">
                  <a:moveTo>
                    <a:pt x="9" y="35"/>
                  </a:moveTo>
                  <a:cubicBezTo>
                    <a:pt x="23" y="0"/>
                    <a:pt x="54" y="0"/>
                    <a:pt x="81" y="14"/>
                  </a:cubicBezTo>
                  <a:cubicBezTo>
                    <a:pt x="103" y="22"/>
                    <a:pt x="112" y="58"/>
                    <a:pt x="103" y="80"/>
                  </a:cubicBezTo>
                  <a:cubicBezTo>
                    <a:pt x="81" y="102"/>
                    <a:pt x="54" y="115"/>
                    <a:pt x="23" y="102"/>
                  </a:cubicBezTo>
                  <a:cubicBezTo>
                    <a:pt x="1" y="80"/>
                    <a:pt x="1" y="58"/>
                    <a:pt x="9" y="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7266864" y="2833367"/>
              <a:ext cx="25886" cy="10057"/>
            </a:xfrm>
            <a:custGeom>
              <a:rect b="b" l="l" r="r" t="t"/>
              <a:pathLst>
                <a:path extrusionOk="0" h="54" w="139">
                  <a:moveTo>
                    <a:pt x="1" y="32"/>
                  </a:moveTo>
                  <a:lnTo>
                    <a:pt x="124" y="1"/>
                  </a:lnTo>
                  <a:lnTo>
                    <a:pt x="138" y="23"/>
                  </a:lnTo>
                  <a:lnTo>
                    <a:pt x="1" y="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7266864" y="2837464"/>
              <a:ext cx="6891" cy="10988"/>
            </a:xfrm>
            <a:custGeom>
              <a:rect b="b" l="l" r="r" t="t"/>
              <a:pathLst>
                <a:path extrusionOk="0" h="59" w="37">
                  <a:moveTo>
                    <a:pt x="22" y="1"/>
                  </a:moveTo>
                  <a:lnTo>
                    <a:pt x="36" y="58"/>
                  </a:lnTo>
                  <a:lnTo>
                    <a:pt x="9" y="58"/>
                  </a:lnTo>
                  <a:lnTo>
                    <a:pt x="1" y="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6724559" y="2922572"/>
              <a:ext cx="397048" cy="884046"/>
            </a:xfrm>
            <a:custGeom>
              <a:rect b="b" l="l" r="r" t="t"/>
              <a:pathLst>
                <a:path extrusionOk="0" h="4747" w="2132">
                  <a:moveTo>
                    <a:pt x="1" y="339"/>
                  </a:moveTo>
                  <a:lnTo>
                    <a:pt x="600" y="175"/>
                  </a:lnTo>
                  <a:lnTo>
                    <a:pt x="1195" y="1"/>
                  </a:lnTo>
                  <a:lnTo>
                    <a:pt x="1656" y="1870"/>
                  </a:lnTo>
                  <a:lnTo>
                    <a:pt x="1532" y="1985"/>
                  </a:lnTo>
                  <a:lnTo>
                    <a:pt x="2131" y="4262"/>
                  </a:lnTo>
                  <a:lnTo>
                    <a:pt x="1874" y="4746"/>
                  </a:lnTo>
                  <a:lnTo>
                    <a:pt x="1404" y="4470"/>
                  </a:lnTo>
                  <a:lnTo>
                    <a:pt x="738" y="2203"/>
                  </a:lnTo>
                  <a:lnTo>
                    <a:pt x="564" y="21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6836297" y="2922572"/>
              <a:ext cx="285308" cy="884046"/>
            </a:xfrm>
            <a:custGeom>
              <a:rect b="b" l="l" r="r" t="t"/>
              <a:pathLst>
                <a:path extrusionOk="0" h="4747" w="1532">
                  <a:moveTo>
                    <a:pt x="0" y="175"/>
                  </a:moveTo>
                  <a:lnTo>
                    <a:pt x="595" y="1"/>
                  </a:lnTo>
                  <a:lnTo>
                    <a:pt x="1056" y="1870"/>
                  </a:lnTo>
                  <a:lnTo>
                    <a:pt x="932" y="1985"/>
                  </a:lnTo>
                  <a:lnTo>
                    <a:pt x="1531" y="4262"/>
                  </a:lnTo>
                  <a:lnTo>
                    <a:pt x="1274" y="4746"/>
                  </a:lnTo>
                  <a:close/>
                </a:path>
              </a:pathLst>
            </a:cu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6544473" y="2601322"/>
              <a:ext cx="572106" cy="581232"/>
            </a:xfrm>
            <a:custGeom>
              <a:rect b="b" l="l" r="r" t="t"/>
              <a:pathLst>
                <a:path extrusionOk="0" h="3121" w="3072">
                  <a:moveTo>
                    <a:pt x="1127" y="310"/>
                  </a:moveTo>
                  <a:cubicBezTo>
                    <a:pt x="1127" y="310"/>
                    <a:pt x="0" y="621"/>
                    <a:pt x="23" y="1096"/>
                  </a:cubicBezTo>
                  <a:cubicBezTo>
                    <a:pt x="58" y="1580"/>
                    <a:pt x="218" y="2592"/>
                    <a:pt x="564" y="2774"/>
                  </a:cubicBezTo>
                  <a:cubicBezTo>
                    <a:pt x="1207" y="3120"/>
                    <a:pt x="2499" y="2752"/>
                    <a:pt x="2868" y="2131"/>
                  </a:cubicBezTo>
                  <a:cubicBezTo>
                    <a:pt x="3071" y="1797"/>
                    <a:pt x="2682" y="843"/>
                    <a:pt x="2463" y="417"/>
                  </a:cubicBezTo>
                  <a:cubicBezTo>
                    <a:pt x="2246" y="0"/>
                    <a:pt x="1127" y="310"/>
                    <a:pt x="1127" y="310"/>
                  </a:cubicBezTo>
                  <a:close/>
                  <a:moveTo>
                    <a:pt x="1207" y="621"/>
                  </a:moveTo>
                  <a:cubicBezTo>
                    <a:pt x="1207" y="621"/>
                    <a:pt x="910" y="705"/>
                    <a:pt x="910" y="785"/>
                  </a:cubicBezTo>
                  <a:cubicBezTo>
                    <a:pt x="897" y="865"/>
                    <a:pt x="919" y="1039"/>
                    <a:pt x="999" y="1060"/>
                  </a:cubicBezTo>
                  <a:cubicBezTo>
                    <a:pt x="1150" y="1096"/>
                    <a:pt x="1496" y="1003"/>
                    <a:pt x="1611" y="888"/>
                  </a:cubicBezTo>
                  <a:cubicBezTo>
                    <a:pt x="1670" y="820"/>
                    <a:pt x="1598" y="670"/>
                    <a:pt x="1554" y="613"/>
                  </a:cubicBezTo>
                  <a:cubicBezTo>
                    <a:pt x="1510" y="541"/>
                    <a:pt x="1207" y="621"/>
                    <a:pt x="1207" y="621"/>
                  </a:cubicBez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6569987" y="2642480"/>
              <a:ext cx="510277" cy="540074"/>
            </a:xfrm>
            <a:custGeom>
              <a:rect b="b" l="l" r="r" t="t"/>
              <a:pathLst>
                <a:path extrusionOk="0" h="2900" w="2740">
                  <a:moveTo>
                    <a:pt x="414" y="2543"/>
                  </a:moveTo>
                  <a:cubicBezTo>
                    <a:pt x="414" y="2553"/>
                    <a:pt x="427" y="2553"/>
                    <a:pt x="427" y="2553"/>
                  </a:cubicBezTo>
                  <a:cubicBezTo>
                    <a:pt x="1070" y="2899"/>
                    <a:pt x="2362" y="2531"/>
                    <a:pt x="2731" y="1910"/>
                  </a:cubicBezTo>
                  <a:cubicBezTo>
                    <a:pt x="2740" y="1910"/>
                    <a:pt x="2740" y="1900"/>
                    <a:pt x="2740" y="1900"/>
                  </a:cubicBezTo>
                  <a:cubicBezTo>
                    <a:pt x="2740" y="1474"/>
                    <a:pt x="2465" y="769"/>
                    <a:pt x="2291" y="427"/>
                  </a:cubicBezTo>
                  <a:cubicBezTo>
                    <a:pt x="2074" y="1"/>
                    <a:pt x="1035" y="289"/>
                    <a:pt x="1035" y="289"/>
                  </a:cubicBezTo>
                  <a:cubicBezTo>
                    <a:pt x="1035" y="289"/>
                    <a:pt x="1" y="573"/>
                    <a:pt x="46" y="1048"/>
                  </a:cubicBezTo>
                  <a:cubicBezTo>
                    <a:pt x="68" y="1439"/>
                    <a:pt x="196" y="2184"/>
                    <a:pt x="414" y="2543"/>
                  </a:cubicBezTo>
                  <a:close/>
                  <a:moveTo>
                    <a:pt x="1070" y="400"/>
                  </a:moveTo>
                  <a:cubicBezTo>
                    <a:pt x="1070" y="400"/>
                    <a:pt x="773" y="484"/>
                    <a:pt x="773" y="564"/>
                  </a:cubicBezTo>
                  <a:cubicBezTo>
                    <a:pt x="760" y="644"/>
                    <a:pt x="782" y="818"/>
                    <a:pt x="862" y="839"/>
                  </a:cubicBezTo>
                  <a:cubicBezTo>
                    <a:pt x="1013" y="875"/>
                    <a:pt x="1359" y="782"/>
                    <a:pt x="1474" y="667"/>
                  </a:cubicBezTo>
                  <a:cubicBezTo>
                    <a:pt x="1533" y="599"/>
                    <a:pt x="1461" y="449"/>
                    <a:pt x="1417" y="392"/>
                  </a:cubicBezTo>
                  <a:cubicBezTo>
                    <a:pt x="1373" y="320"/>
                    <a:pt x="1070" y="400"/>
                    <a:pt x="1070" y="400"/>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6569987" y="2696300"/>
              <a:ext cx="313429" cy="453849"/>
            </a:xfrm>
            <a:custGeom>
              <a:rect b="b" l="l" r="r" t="t"/>
              <a:pathLst>
                <a:path extrusionOk="0" h="2437" w="1683">
                  <a:moveTo>
                    <a:pt x="414" y="2254"/>
                  </a:moveTo>
                  <a:cubicBezTo>
                    <a:pt x="414" y="2264"/>
                    <a:pt x="427" y="2264"/>
                    <a:pt x="427" y="2264"/>
                  </a:cubicBezTo>
                  <a:cubicBezTo>
                    <a:pt x="747" y="2437"/>
                    <a:pt x="1230" y="2428"/>
                    <a:pt x="1683" y="2299"/>
                  </a:cubicBezTo>
                  <a:lnTo>
                    <a:pt x="1186" y="515"/>
                  </a:lnTo>
                  <a:cubicBezTo>
                    <a:pt x="1070" y="550"/>
                    <a:pt x="947" y="564"/>
                    <a:pt x="862" y="550"/>
                  </a:cubicBezTo>
                  <a:cubicBezTo>
                    <a:pt x="782" y="529"/>
                    <a:pt x="760" y="355"/>
                    <a:pt x="773" y="275"/>
                  </a:cubicBezTo>
                  <a:cubicBezTo>
                    <a:pt x="773" y="195"/>
                    <a:pt x="1070" y="111"/>
                    <a:pt x="1070" y="111"/>
                  </a:cubicBezTo>
                  <a:lnTo>
                    <a:pt x="1035" y="0"/>
                  </a:lnTo>
                  <a:cubicBezTo>
                    <a:pt x="1035" y="0"/>
                    <a:pt x="1" y="284"/>
                    <a:pt x="46" y="759"/>
                  </a:cubicBezTo>
                  <a:cubicBezTo>
                    <a:pt x="68" y="1150"/>
                    <a:pt x="196" y="1895"/>
                    <a:pt x="414" y="2254"/>
                  </a:cubicBez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6526967" y="2378962"/>
              <a:ext cx="407849" cy="402635"/>
            </a:xfrm>
            <a:custGeom>
              <a:rect b="b" l="l" r="r" t="t"/>
              <a:pathLst>
                <a:path extrusionOk="0" h="2162" w="2190">
                  <a:moveTo>
                    <a:pt x="1035" y="9"/>
                  </a:moveTo>
                  <a:lnTo>
                    <a:pt x="1049" y="0"/>
                  </a:lnTo>
                  <a:lnTo>
                    <a:pt x="1062" y="0"/>
                  </a:lnTo>
                  <a:lnTo>
                    <a:pt x="1071" y="0"/>
                  </a:lnTo>
                  <a:lnTo>
                    <a:pt x="1084" y="0"/>
                  </a:lnTo>
                  <a:lnTo>
                    <a:pt x="1106" y="0"/>
                  </a:lnTo>
                  <a:lnTo>
                    <a:pt x="1129" y="0"/>
                  </a:lnTo>
                  <a:cubicBezTo>
                    <a:pt x="1199" y="9"/>
                    <a:pt x="1266" y="9"/>
                    <a:pt x="1338" y="31"/>
                  </a:cubicBezTo>
                  <a:lnTo>
                    <a:pt x="1359" y="31"/>
                  </a:lnTo>
                  <a:cubicBezTo>
                    <a:pt x="1373" y="31"/>
                    <a:pt x="1373" y="44"/>
                    <a:pt x="1381" y="44"/>
                  </a:cubicBezTo>
                  <a:lnTo>
                    <a:pt x="1395" y="44"/>
                  </a:lnTo>
                  <a:lnTo>
                    <a:pt x="1404" y="44"/>
                  </a:lnTo>
                  <a:cubicBezTo>
                    <a:pt x="1417" y="44"/>
                    <a:pt x="1417" y="58"/>
                    <a:pt x="1430" y="58"/>
                  </a:cubicBezTo>
                  <a:cubicBezTo>
                    <a:pt x="1488" y="66"/>
                    <a:pt x="1532" y="89"/>
                    <a:pt x="1590" y="124"/>
                  </a:cubicBezTo>
                  <a:lnTo>
                    <a:pt x="1604" y="124"/>
                  </a:lnTo>
                  <a:lnTo>
                    <a:pt x="1612" y="138"/>
                  </a:lnTo>
                  <a:lnTo>
                    <a:pt x="1625" y="138"/>
                  </a:lnTo>
                  <a:lnTo>
                    <a:pt x="1635" y="146"/>
                  </a:lnTo>
                  <a:lnTo>
                    <a:pt x="1648" y="146"/>
                  </a:lnTo>
                  <a:lnTo>
                    <a:pt x="1648" y="160"/>
                  </a:lnTo>
                  <a:cubicBezTo>
                    <a:pt x="1879" y="283"/>
                    <a:pt x="2061" y="515"/>
                    <a:pt x="2141" y="795"/>
                  </a:cubicBezTo>
                  <a:cubicBezTo>
                    <a:pt x="2190" y="976"/>
                    <a:pt x="2190" y="1162"/>
                    <a:pt x="2153" y="1336"/>
                  </a:cubicBezTo>
                  <a:lnTo>
                    <a:pt x="2153" y="1344"/>
                  </a:lnTo>
                  <a:cubicBezTo>
                    <a:pt x="2141" y="1344"/>
                    <a:pt x="2141" y="1358"/>
                    <a:pt x="2141" y="1358"/>
                  </a:cubicBezTo>
                  <a:lnTo>
                    <a:pt x="2141" y="1381"/>
                  </a:lnTo>
                  <a:cubicBezTo>
                    <a:pt x="2131" y="1389"/>
                    <a:pt x="2131" y="1389"/>
                    <a:pt x="2131" y="1402"/>
                  </a:cubicBezTo>
                  <a:cubicBezTo>
                    <a:pt x="2096" y="1389"/>
                    <a:pt x="2051" y="1389"/>
                    <a:pt x="2003" y="1389"/>
                  </a:cubicBezTo>
                  <a:cubicBezTo>
                    <a:pt x="2003" y="1381"/>
                    <a:pt x="2016" y="1367"/>
                    <a:pt x="2016" y="1358"/>
                  </a:cubicBezTo>
                  <a:cubicBezTo>
                    <a:pt x="2016" y="1344"/>
                    <a:pt x="2030" y="1336"/>
                    <a:pt x="2030" y="1336"/>
                  </a:cubicBezTo>
                  <a:cubicBezTo>
                    <a:pt x="2061" y="1194"/>
                    <a:pt x="2061" y="1070"/>
                    <a:pt x="2051" y="941"/>
                  </a:cubicBezTo>
                  <a:cubicBezTo>
                    <a:pt x="2038" y="896"/>
                    <a:pt x="2030" y="861"/>
                    <a:pt x="2016" y="826"/>
                  </a:cubicBezTo>
                  <a:cubicBezTo>
                    <a:pt x="1994" y="746"/>
                    <a:pt x="1959" y="666"/>
                    <a:pt x="1923" y="586"/>
                  </a:cubicBezTo>
                  <a:cubicBezTo>
                    <a:pt x="1887" y="541"/>
                    <a:pt x="1865" y="506"/>
                    <a:pt x="1821" y="457"/>
                  </a:cubicBezTo>
                  <a:cubicBezTo>
                    <a:pt x="1785" y="412"/>
                    <a:pt x="1750" y="377"/>
                    <a:pt x="1705" y="342"/>
                  </a:cubicBezTo>
                  <a:cubicBezTo>
                    <a:pt x="1670" y="310"/>
                    <a:pt x="1625" y="283"/>
                    <a:pt x="1590" y="262"/>
                  </a:cubicBezTo>
                  <a:lnTo>
                    <a:pt x="1577" y="253"/>
                  </a:lnTo>
                  <a:lnTo>
                    <a:pt x="1568" y="240"/>
                  </a:lnTo>
                  <a:lnTo>
                    <a:pt x="1555" y="240"/>
                  </a:lnTo>
                  <a:lnTo>
                    <a:pt x="1545" y="240"/>
                  </a:lnTo>
                  <a:lnTo>
                    <a:pt x="1545" y="230"/>
                  </a:lnTo>
                  <a:cubicBezTo>
                    <a:pt x="1488" y="204"/>
                    <a:pt x="1439" y="182"/>
                    <a:pt x="1381" y="173"/>
                  </a:cubicBezTo>
                  <a:lnTo>
                    <a:pt x="1373" y="173"/>
                  </a:lnTo>
                  <a:lnTo>
                    <a:pt x="1359" y="160"/>
                  </a:lnTo>
                  <a:lnTo>
                    <a:pt x="1346" y="160"/>
                  </a:lnTo>
                  <a:lnTo>
                    <a:pt x="1338" y="160"/>
                  </a:lnTo>
                  <a:lnTo>
                    <a:pt x="1324" y="146"/>
                  </a:lnTo>
                  <a:lnTo>
                    <a:pt x="1315" y="146"/>
                  </a:lnTo>
                  <a:lnTo>
                    <a:pt x="1301" y="146"/>
                  </a:lnTo>
                  <a:cubicBezTo>
                    <a:pt x="1244" y="138"/>
                    <a:pt x="1178" y="124"/>
                    <a:pt x="1119" y="124"/>
                  </a:cubicBezTo>
                  <a:lnTo>
                    <a:pt x="1106" y="124"/>
                  </a:lnTo>
                  <a:lnTo>
                    <a:pt x="1093" y="124"/>
                  </a:lnTo>
                  <a:lnTo>
                    <a:pt x="1084" y="124"/>
                  </a:lnTo>
                  <a:cubicBezTo>
                    <a:pt x="1035" y="124"/>
                    <a:pt x="978" y="138"/>
                    <a:pt x="924" y="138"/>
                  </a:cubicBezTo>
                  <a:cubicBezTo>
                    <a:pt x="867" y="146"/>
                    <a:pt x="818" y="173"/>
                    <a:pt x="760" y="182"/>
                  </a:cubicBezTo>
                  <a:cubicBezTo>
                    <a:pt x="715" y="204"/>
                    <a:pt x="658" y="230"/>
                    <a:pt x="609" y="253"/>
                  </a:cubicBezTo>
                  <a:cubicBezTo>
                    <a:pt x="543" y="297"/>
                    <a:pt x="472" y="355"/>
                    <a:pt x="414" y="412"/>
                  </a:cubicBezTo>
                  <a:cubicBezTo>
                    <a:pt x="392" y="435"/>
                    <a:pt x="356" y="470"/>
                    <a:pt x="334" y="506"/>
                  </a:cubicBezTo>
                  <a:lnTo>
                    <a:pt x="334" y="492"/>
                  </a:lnTo>
                  <a:cubicBezTo>
                    <a:pt x="254" y="608"/>
                    <a:pt x="197" y="723"/>
                    <a:pt x="174" y="852"/>
                  </a:cubicBezTo>
                  <a:lnTo>
                    <a:pt x="160" y="852"/>
                  </a:lnTo>
                  <a:lnTo>
                    <a:pt x="160" y="861"/>
                  </a:lnTo>
                  <a:lnTo>
                    <a:pt x="160" y="875"/>
                  </a:lnTo>
                  <a:cubicBezTo>
                    <a:pt x="139" y="967"/>
                    <a:pt x="139" y="1070"/>
                    <a:pt x="139" y="1162"/>
                  </a:cubicBezTo>
                  <a:cubicBezTo>
                    <a:pt x="152" y="1221"/>
                    <a:pt x="160" y="1278"/>
                    <a:pt x="174" y="1344"/>
                  </a:cubicBezTo>
                  <a:cubicBezTo>
                    <a:pt x="187" y="1381"/>
                    <a:pt x="197" y="1416"/>
                    <a:pt x="209" y="1447"/>
                  </a:cubicBezTo>
                  <a:cubicBezTo>
                    <a:pt x="254" y="1540"/>
                    <a:pt x="312" y="1633"/>
                    <a:pt x="383" y="1727"/>
                  </a:cubicBezTo>
                  <a:lnTo>
                    <a:pt x="392" y="1735"/>
                  </a:lnTo>
                  <a:cubicBezTo>
                    <a:pt x="405" y="1735"/>
                    <a:pt x="405" y="1748"/>
                    <a:pt x="405" y="1748"/>
                  </a:cubicBezTo>
                  <a:lnTo>
                    <a:pt x="414" y="1748"/>
                  </a:lnTo>
                  <a:cubicBezTo>
                    <a:pt x="414" y="1758"/>
                    <a:pt x="427" y="1758"/>
                    <a:pt x="427" y="1771"/>
                  </a:cubicBezTo>
                  <a:lnTo>
                    <a:pt x="441" y="1784"/>
                  </a:lnTo>
                  <a:lnTo>
                    <a:pt x="449" y="1793"/>
                  </a:lnTo>
                  <a:cubicBezTo>
                    <a:pt x="565" y="1899"/>
                    <a:pt x="703" y="1967"/>
                    <a:pt x="867" y="2014"/>
                  </a:cubicBezTo>
                  <a:cubicBezTo>
                    <a:pt x="1013" y="2046"/>
                    <a:pt x="1178" y="2046"/>
                    <a:pt x="1324" y="2014"/>
                  </a:cubicBezTo>
                  <a:lnTo>
                    <a:pt x="1338" y="2014"/>
                  </a:lnTo>
                  <a:cubicBezTo>
                    <a:pt x="1338" y="2014"/>
                    <a:pt x="1346" y="2014"/>
                    <a:pt x="1359" y="2002"/>
                  </a:cubicBezTo>
                  <a:lnTo>
                    <a:pt x="1373" y="2002"/>
                  </a:lnTo>
                  <a:lnTo>
                    <a:pt x="1381" y="2002"/>
                  </a:lnTo>
                  <a:lnTo>
                    <a:pt x="1395" y="2002"/>
                  </a:lnTo>
                  <a:cubicBezTo>
                    <a:pt x="1497" y="1967"/>
                    <a:pt x="1590" y="1908"/>
                    <a:pt x="1670" y="1850"/>
                  </a:cubicBezTo>
                  <a:cubicBezTo>
                    <a:pt x="1692" y="1887"/>
                    <a:pt x="1715" y="1930"/>
                    <a:pt x="1715" y="1967"/>
                  </a:cubicBezTo>
                  <a:cubicBezTo>
                    <a:pt x="1545" y="2094"/>
                    <a:pt x="1338" y="2161"/>
                    <a:pt x="1119" y="2161"/>
                  </a:cubicBezTo>
                  <a:lnTo>
                    <a:pt x="1106" y="2161"/>
                  </a:lnTo>
                  <a:cubicBezTo>
                    <a:pt x="1013" y="2161"/>
                    <a:pt x="924" y="2153"/>
                    <a:pt x="832" y="2126"/>
                  </a:cubicBezTo>
                  <a:cubicBezTo>
                    <a:pt x="738" y="2104"/>
                    <a:pt x="658" y="2073"/>
                    <a:pt x="565" y="2024"/>
                  </a:cubicBezTo>
                  <a:lnTo>
                    <a:pt x="556" y="2014"/>
                  </a:lnTo>
                  <a:cubicBezTo>
                    <a:pt x="326" y="1887"/>
                    <a:pt x="139" y="1655"/>
                    <a:pt x="59" y="1367"/>
                  </a:cubicBezTo>
                  <a:cubicBezTo>
                    <a:pt x="1" y="1194"/>
                    <a:pt x="1" y="1012"/>
                    <a:pt x="45" y="838"/>
                  </a:cubicBezTo>
                  <a:lnTo>
                    <a:pt x="45" y="816"/>
                  </a:lnTo>
                  <a:lnTo>
                    <a:pt x="59" y="803"/>
                  </a:lnTo>
                  <a:lnTo>
                    <a:pt x="59" y="795"/>
                  </a:lnTo>
                  <a:cubicBezTo>
                    <a:pt x="103" y="621"/>
                    <a:pt x="197" y="457"/>
                    <a:pt x="326" y="332"/>
                  </a:cubicBezTo>
                  <a:cubicBezTo>
                    <a:pt x="521" y="124"/>
                    <a:pt x="783" y="23"/>
                    <a:pt x="1035" y="9"/>
                  </a:cubicBezTo>
                  <a:close/>
                </a:path>
              </a:pathLst>
            </a:custGeom>
            <a:solidFill>
              <a:srgbClr val="B1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6439438" y="1448178"/>
              <a:ext cx="1379052" cy="1089646"/>
            </a:xfrm>
            <a:custGeom>
              <a:rect b="b" l="l" r="r" t="t"/>
              <a:pathLst>
                <a:path extrusionOk="0" h="5851" w="7405">
                  <a:moveTo>
                    <a:pt x="4408" y="1473"/>
                  </a:moveTo>
                  <a:cubicBezTo>
                    <a:pt x="4408" y="1473"/>
                    <a:pt x="253" y="4203"/>
                    <a:pt x="125" y="4435"/>
                  </a:cubicBezTo>
                  <a:cubicBezTo>
                    <a:pt x="1" y="4660"/>
                    <a:pt x="147" y="5087"/>
                    <a:pt x="493" y="5468"/>
                  </a:cubicBezTo>
                  <a:cubicBezTo>
                    <a:pt x="853" y="5850"/>
                    <a:pt x="1026" y="5721"/>
                    <a:pt x="1222" y="5677"/>
                  </a:cubicBezTo>
                  <a:cubicBezTo>
                    <a:pt x="1425" y="5642"/>
                    <a:pt x="4258" y="3857"/>
                    <a:pt x="5020" y="3684"/>
                  </a:cubicBezTo>
                  <a:lnTo>
                    <a:pt x="5766" y="3511"/>
                  </a:lnTo>
                  <a:cubicBezTo>
                    <a:pt x="5766" y="3511"/>
                    <a:pt x="7404" y="2579"/>
                    <a:pt x="7288" y="1967"/>
                  </a:cubicBezTo>
                  <a:cubicBezTo>
                    <a:pt x="7160" y="1372"/>
                    <a:pt x="4625" y="0"/>
                    <a:pt x="4408" y="1473"/>
                  </a:cubicBezTo>
                  <a:close/>
                </a:path>
              </a:pathLst>
            </a:custGeom>
            <a:solidFill>
              <a:srgbClr val="E2B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6441115" y="1613365"/>
              <a:ext cx="1181273" cy="825196"/>
            </a:xfrm>
            <a:custGeom>
              <a:rect b="b" l="l" r="r" t="t"/>
              <a:pathLst>
                <a:path extrusionOk="0" h="4431" w="6343">
                  <a:moveTo>
                    <a:pt x="4399" y="586"/>
                  </a:moveTo>
                  <a:cubicBezTo>
                    <a:pt x="4399" y="586"/>
                    <a:pt x="244" y="3316"/>
                    <a:pt x="116" y="3548"/>
                  </a:cubicBezTo>
                  <a:cubicBezTo>
                    <a:pt x="0" y="3743"/>
                    <a:pt x="107" y="4097"/>
                    <a:pt x="369" y="4431"/>
                  </a:cubicBezTo>
                  <a:lnTo>
                    <a:pt x="6343" y="263"/>
                  </a:lnTo>
                  <a:cubicBezTo>
                    <a:pt x="5468" y="1"/>
                    <a:pt x="4399" y="586"/>
                    <a:pt x="4399" y="586"/>
                  </a:cubicBezTo>
                  <a:close/>
                </a:path>
              </a:pathLst>
            </a:custGeom>
            <a:solidFill>
              <a:srgbClr val="E6BD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6488231" y="2224390"/>
              <a:ext cx="229997" cy="253090"/>
            </a:xfrm>
            <a:custGeom>
              <a:rect b="b" l="l" r="r" t="t"/>
              <a:pathLst>
                <a:path extrusionOk="0" h="1359" w="1235">
                  <a:moveTo>
                    <a:pt x="706" y="35"/>
                  </a:moveTo>
                  <a:lnTo>
                    <a:pt x="1235" y="976"/>
                  </a:lnTo>
                  <a:cubicBezTo>
                    <a:pt x="1235" y="976"/>
                    <a:pt x="773" y="1279"/>
                    <a:pt x="542" y="1314"/>
                  </a:cubicBezTo>
                  <a:cubicBezTo>
                    <a:pt x="311" y="1358"/>
                    <a:pt x="1" y="666"/>
                    <a:pt x="1" y="528"/>
                  </a:cubicBezTo>
                  <a:cubicBezTo>
                    <a:pt x="1" y="390"/>
                    <a:pt x="542" y="0"/>
                    <a:pt x="706" y="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7912529" y="552033"/>
              <a:ext cx="996903" cy="1271596"/>
            </a:xfrm>
            <a:custGeom>
              <a:rect b="b" l="l" r="r" t="t"/>
              <a:pathLst>
                <a:path extrusionOk="0" h="6828" w="5353">
                  <a:moveTo>
                    <a:pt x="5353" y="1"/>
                  </a:moveTo>
                  <a:lnTo>
                    <a:pt x="0" y="1497"/>
                  </a:lnTo>
                  <a:lnTo>
                    <a:pt x="1482" y="6828"/>
                  </a:lnTo>
                  <a:lnTo>
                    <a:pt x="5353" y="5758"/>
                  </a:ln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7912529" y="552033"/>
              <a:ext cx="996903" cy="773796"/>
            </a:xfrm>
            <a:custGeom>
              <a:rect b="b" l="l" r="r" t="t"/>
              <a:pathLst>
                <a:path extrusionOk="0" h="4155" w="5353">
                  <a:moveTo>
                    <a:pt x="5353" y="1"/>
                  </a:moveTo>
                  <a:lnTo>
                    <a:pt x="0" y="1497"/>
                  </a:lnTo>
                  <a:lnTo>
                    <a:pt x="746" y="4155"/>
                  </a:lnTo>
                  <a:lnTo>
                    <a:pt x="5353" y="2877"/>
                  </a:lnTo>
                  <a:close/>
                </a:path>
              </a:pathLst>
            </a:custGeom>
            <a:solidFill>
              <a:srgbClr val="666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7751252" y="884269"/>
              <a:ext cx="437274" cy="988150"/>
            </a:xfrm>
            <a:custGeom>
              <a:rect b="b" l="l" r="r" t="t"/>
              <a:pathLst>
                <a:path extrusionOk="0" h="5306" w="2348">
                  <a:moveTo>
                    <a:pt x="0" y="263"/>
                  </a:moveTo>
                  <a:lnTo>
                    <a:pt x="955" y="1"/>
                  </a:lnTo>
                  <a:lnTo>
                    <a:pt x="2348" y="5044"/>
                  </a:lnTo>
                  <a:lnTo>
                    <a:pt x="1407" y="530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8227260" y="1491197"/>
              <a:ext cx="216775" cy="218451"/>
            </a:xfrm>
            <a:custGeom>
              <a:rect b="b" l="l" r="r" t="t"/>
              <a:pathLst>
                <a:path extrusionOk="0" h="1173" w="1164">
                  <a:moveTo>
                    <a:pt x="436" y="80"/>
                  </a:moveTo>
                  <a:cubicBezTo>
                    <a:pt x="715" y="0"/>
                    <a:pt x="1013" y="173"/>
                    <a:pt x="1084" y="449"/>
                  </a:cubicBezTo>
                  <a:cubicBezTo>
                    <a:pt x="1164" y="724"/>
                    <a:pt x="1004" y="1012"/>
                    <a:pt x="724" y="1092"/>
                  </a:cubicBezTo>
                  <a:cubicBezTo>
                    <a:pt x="436" y="1172"/>
                    <a:pt x="152" y="998"/>
                    <a:pt x="80" y="724"/>
                  </a:cubicBezTo>
                  <a:cubicBezTo>
                    <a:pt x="1" y="449"/>
                    <a:pt x="160" y="160"/>
                    <a:pt x="436" y="80"/>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8285177" y="1567925"/>
              <a:ext cx="32404" cy="32591"/>
            </a:xfrm>
            <a:custGeom>
              <a:rect b="b" l="l" r="r" t="t"/>
              <a:pathLst>
                <a:path extrusionOk="0" h="175" w="174">
                  <a:moveTo>
                    <a:pt x="58" y="14"/>
                  </a:moveTo>
                  <a:cubicBezTo>
                    <a:pt x="103" y="1"/>
                    <a:pt x="152" y="23"/>
                    <a:pt x="160" y="58"/>
                  </a:cubicBezTo>
                  <a:cubicBezTo>
                    <a:pt x="173" y="103"/>
                    <a:pt x="152" y="152"/>
                    <a:pt x="103" y="160"/>
                  </a:cubicBezTo>
                  <a:cubicBezTo>
                    <a:pt x="58" y="174"/>
                    <a:pt x="23" y="152"/>
                    <a:pt x="13" y="103"/>
                  </a:cubicBezTo>
                  <a:cubicBezTo>
                    <a:pt x="1" y="58"/>
                    <a:pt x="23" y="23"/>
                    <a:pt x="58" y="14"/>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8340488" y="1550605"/>
              <a:ext cx="32591" cy="32404"/>
            </a:xfrm>
            <a:custGeom>
              <a:rect b="b" l="l" r="r" t="t"/>
              <a:pathLst>
                <a:path extrusionOk="0" h="174" w="175">
                  <a:moveTo>
                    <a:pt x="58" y="14"/>
                  </a:moveTo>
                  <a:cubicBezTo>
                    <a:pt x="107" y="1"/>
                    <a:pt x="152" y="28"/>
                    <a:pt x="165" y="71"/>
                  </a:cubicBezTo>
                  <a:cubicBezTo>
                    <a:pt x="174" y="116"/>
                    <a:pt x="152" y="151"/>
                    <a:pt x="107" y="165"/>
                  </a:cubicBezTo>
                  <a:cubicBezTo>
                    <a:pt x="72" y="173"/>
                    <a:pt x="27" y="151"/>
                    <a:pt x="15" y="116"/>
                  </a:cubicBezTo>
                  <a:cubicBezTo>
                    <a:pt x="1" y="71"/>
                    <a:pt x="27" y="28"/>
                    <a:pt x="58" y="14"/>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8298586" y="1617462"/>
              <a:ext cx="31473" cy="32591"/>
            </a:xfrm>
            <a:custGeom>
              <a:rect b="b" l="l" r="r" t="t"/>
              <a:pathLst>
                <a:path extrusionOk="0" h="175" w="169">
                  <a:moveTo>
                    <a:pt x="66" y="10"/>
                  </a:moveTo>
                  <a:cubicBezTo>
                    <a:pt x="101" y="1"/>
                    <a:pt x="146" y="23"/>
                    <a:pt x="160" y="58"/>
                  </a:cubicBezTo>
                  <a:cubicBezTo>
                    <a:pt x="168" y="103"/>
                    <a:pt x="146" y="152"/>
                    <a:pt x="101" y="161"/>
                  </a:cubicBezTo>
                  <a:cubicBezTo>
                    <a:pt x="66" y="174"/>
                    <a:pt x="21" y="152"/>
                    <a:pt x="9" y="103"/>
                  </a:cubicBezTo>
                  <a:cubicBezTo>
                    <a:pt x="0" y="58"/>
                    <a:pt x="21" y="23"/>
                    <a:pt x="66" y="1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8353897" y="1600329"/>
              <a:ext cx="32218" cy="32218"/>
            </a:xfrm>
            <a:custGeom>
              <a:rect b="b" l="l" r="r" t="t"/>
              <a:pathLst>
                <a:path extrusionOk="0" h="173" w="173">
                  <a:moveTo>
                    <a:pt x="71" y="13"/>
                  </a:moveTo>
                  <a:cubicBezTo>
                    <a:pt x="102" y="0"/>
                    <a:pt x="150" y="23"/>
                    <a:pt x="160" y="71"/>
                  </a:cubicBezTo>
                  <a:cubicBezTo>
                    <a:pt x="173" y="115"/>
                    <a:pt x="150" y="150"/>
                    <a:pt x="115" y="160"/>
                  </a:cubicBezTo>
                  <a:cubicBezTo>
                    <a:pt x="71" y="173"/>
                    <a:pt x="23" y="150"/>
                    <a:pt x="13" y="115"/>
                  </a:cubicBezTo>
                  <a:cubicBezTo>
                    <a:pt x="0" y="71"/>
                    <a:pt x="23" y="23"/>
                    <a:pt x="71"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8476065" y="1422478"/>
              <a:ext cx="216775" cy="216775"/>
            </a:xfrm>
            <a:custGeom>
              <a:rect b="b" l="l" r="r" t="t"/>
              <a:pathLst>
                <a:path extrusionOk="0" h="1164" w="1164">
                  <a:moveTo>
                    <a:pt x="436" y="81"/>
                  </a:moveTo>
                  <a:cubicBezTo>
                    <a:pt x="725" y="1"/>
                    <a:pt x="1012" y="161"/>
                    <a:pt x="1084" y="435"/>
                  </a:cubicBezTo>
                  <a:cubicBezTo>
                    <a:pt x="1164" y="724"/>
                    <a:pt x="1000" y="1013"/>
                    <a:pt x="725" y="1084"/>
                  </a:cubicBezTo>
                  <a:cubicBezTo>
                    <a:pt x="449" y="1164"/>
                    <a:pt x="152" y="999"/>
                    <a:pt x="80" y="724"/>
                  </a:cubicBezTo>
                  <a:cubicBezTo>
                    <a:pt x="0" y="449"/>
                    <a:pt x="160" y="161"/>
                    <a:pt x="436" y="81"/>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8533983" y="1497715"/>
              <a:ext cx="32591" cy="31473"/>
            </a:xfrm>
            <a:custGeom>
              <a:rect b="b" l="l" r="r" t="t"/>
              <a:pathLst>
                <a:path extrusionOk="0" h="169" w="175">
                  <a:moveTo>
                    <a:pt x="58" y="9"/>
                  </a:moveTo>
                  <a:cubicBezTo>
                    <a:pt x="103" y="0"/>
                    <a:pt x="152" y="23"/>
                    <a:pt x="160" y="68"/>
                  </a:cubicBezTo>
                  <a:cubicBezTo>
                    <a:pt x="174" y="111"/>
                    <a:pt x="152" y="147"/>
                    <a:pt x="103" y="160"/>
                  </a:cubicBezTo>
                  <a:cubicBezTo>
                    <a:pt x="58" y="169"/>
                    <a:pt x="23" y="147"/>
                    <a:pt x="9" y="111"/>
                  </a:cubicBezTo>
                  <a:cubicBezTo>
                    <a:pt x="0" y="68"/>
                    <a:pt x="23" y="23"/>
                    <a:pt x="58" y="9"/>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8589293" y="1482072"/>
              <a:ext cx="32591" cy="32218"/>
            </a:xfrm>
            <a:custGeom>
              <a:rect b="b" l="l" r="r" t="t"/>
              <a:pathLst>
                <a:path extrusionOk="0" h="173" w="175">
                  <a:moveTo>
                    <a:pt x="72" y="13"/>
                  </a:moveTo>
                  <a:cubicBezTo>
                    <a:pt x="107" y="0"/>
                    <a:pt x="152" y="27"/>
                    <a:pt x="165" y="72"/>
                  </a:cubicBezTo>
                  <a:cubicBezTo>
                    <a:pt x="174" y="107"/>
                    <a:pt x="152" y="152"/>
                    <a:pt x="107" y="164"/>
                  </a:cubicBezTo>
                  <a:cubicBezTo>
                    <a:pt x="72" y="173"/>
                    <a:pt x="23" y="152"/>
                    <a:pt x="14" y="107"/>
                  </a:cubicBezTo>
                  <a:cubicBezTo>
                    <a:pt x="1" y="72"/>
                    <a:pt x="23" y="27"/>
                    <a:pt x="72"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8546460" y="1546508"/>
              <a:ext cx="32404" cy="32404"/>
            </a:xfrm>
            <a:custGeom>
              <a:rect b="b" l="l" r="r" t="t"/>
              <a:pathLst>
                <a:path extrusionOk="0" h="174" w="174">
                  <a:moveTo>
                    <a:pt x="71" y="13"/>
                  </a:moveTo>
                  <a:cubicBezTo>
                    <a:pt x="107" y="1"/>
                    <a:pt x="151" y="23"/>
                    <a:pt x="165" y="72"/>
                  </a:cubicBezTo>
                  <a:cubicBezTo>
                    <a:pt x="173" y="116"/>
                    <a:pt x="151" y="152"/>
                    <a:pt x="107" y="165"/>
                  </a:cubicBezTo>
                  <a:cubicBezTo>
                    <a:pt x="71" y="173"/>
                    <a:pt x="27" y="152"/>
                    <a:pt x="13" y="116"/>
                  </a:cubicBezTo>
                  <a:cubicBezTo>
                    <a:pt x="1" y="72"/>
                    <a:pt x="27" y="23"/>
                    <a:pt x="71"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8602516" y="1531610"/>
              <a:ext cx="32404" cy="32404"/>
            </a:xfrm>
            <a:custGeom>
              <a:rect b="b" l="l" r="r" t="t"/>
              <a:pathLst>
                <a:path extrusionOk="0" h="174" w="174">
                  <a:moveTo>
                    <a:pt x="67" y="13"/>
                  </a:moveTo>
                  <a:cubicBezTo>
                    <a:pt x="116" y="1"/>
                    <a:pt x="152" y="23"/>
                    <a:pt x="161" y="72"/>
                  </a:cubicBezTo>
                  <a:cubicBezTo>
                    <a:pt x="174" y="103"/>
                    <a:pt x="152" y="152"/>
                    <a:pt x="116" y="160"/>
                  </a:cubicBezTo>
                  <a:cubicBezTo>
                    <a:pt x="67" y="173"/>
                    <a:pt x="23" y="152"/>
                    <a:pt x="10" y="103"/>
                  </a:cubicBezTo>
                  <a:cubicBezTo>
                    <a:pt x="1" y="72"/>
                    <a:pt x="23" y="23"/>
                    <a:pt x="67"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37"/>
          <p:cNvSpPr txBox="1"/>
          <p:nvPr>
            <p:ph type="title"/>
          </p:nvPr>
        </p:nvSpPr>
        <p:spPr>
          <a:xfrm>
            <a:off x="954375" y="1400175"/>
            <a:ext cx="7260600" cy="3100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i="1" lang="en" sz="1700">
                <a:solidFill>
                  <a:schemeClr val="lt1"/>
                </a:solidFill>
                <a:latin typeface="Montserrat"/>
                <a:ea typeface="Montserrat"/>
                <a:cs typeface="Montserrat"/>
                <a:sym typeface="Montserrat"/>
              </a:rPr>
              <a:t>use case </a:t>
            </a:r>
            <a:r>
              <a:rPr lang="en" sz="1700">
                <a:solidFill>
                  <a:schemeClr val="lt1"/>
                </a:solidFill>
                <a:latin typeface="Montserrat"/>
                <a:ea typeface="Montserrat"/>
                <a:cs typeface="Montserrat"/>
                <a:sym typeface="Montserrat"/>
              </a:rPr>
              <a:t>adalah sebuah kegiatan atau interaksi yang saling berkaitan antara aktor dan sistem. Atau secara umum, dapat diartikan sebagai sebuah teknik untuk yang dimanfaatkan untuk pengembangan perangkat lunak (</a:t>
            </a:r>
            <a:r>
              <a:rPr i="1" lang="en" sz="1700">
                <a:solidFill>
                  <a:schemeClr val="lt1"/>
                </a:solidFill>
                <a:latin typeface="Montserrat"/>
                <a:ea typeface="Montserrat"/>
                <a:cs typeface="Montserrat"/>
                <a:sym typeface="Montserrat"/>
              </a:rPr>
              <a:t>software</a:t>
            </a:r>
            <a:r>
              <a:rPr lang="en" sz="1700">
                <a:solidFill>
                  <a:schemeClr val="lt1"/>
                </a:solidFill>
                <a:latin typeface="Montserrat"/>
                <a:ea typeface="Montserrat"/>
                <a:cs typeface="Montserrat"/>
                <a:sym typeface="Montserrat"/>
              </a:rPr>
              <a:t>), guna mengetahui kebutuhan fungsional dari sistem tersebut.</a:t>
            </a:r>
            <a:endParaRPr sz="2100">
              <a:solidFill>
                <a:schemeClr val="lt1"/>
              </a:solidFill>
              <a:latin typeface="Montserrat Medium"/>
              <a:ea typeface="Montserrat Medium"/>
              <a:cs typeface="Montserrat Medium"/>
              <a:sym typeface="Montserrat Medium"/>
            </a:endParaRPr>
          </a:p>
        </p:txBody>
      </p:sp>
      <p:sp>
        <p:nvSpPr>
          <p:cNvPr id="820" name="Google Shape;820;p37"/>
          <p:cNvSpPr txBox="1"/>
          <p:nvPr>
            <p:ph idx="1" type="subTitle"/>
          </p:nvPr>
        </p:nvSpPr>
        <p:spPr>
          <a:xfrm>
            <a:off x="1418800" y="790586"/>
            <a:ext cx="58602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Apa itu Use Case Diagram?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38"/>
          <p:cNvSpPr txBox="1"/>
          <p:nvPr>
            <p:ph type="title"/>
          </p:nvPr>
        </p:nvSpPr>
        <p:spPr>
          <a:xfrm>
            <a:off x="497700" y="1860150"/>
            <a:ext cx="2332800" cy="14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Use case Diagram</a:t>
            </a:r>
            <a:endParaRPr sz="2800"/>
          </a:p>
        </p:txBody>
      </p:sp>
      <p:grpSp>
        <p:nvGrpSpPr>
          <p:cNvPr id="826" name="Google Shape;826;p38"/>
          <p:cNvGrpSpPr/>
          <p:nvPr/>
        </p:nvGrpSpPr>
        <p:grpSpPr>
          <a:xfrm>
            <a:off x="8332804" y="177612"/>
            <a:ext cx="1240979" cy="1225935"/>
            <a:chOff x="660016" y="1404525"/>
            <a:chExt cx="2439511" cy="2430000"/>
          </a:xfrm>
        </p:grpSpPr>
        <p:sp>
          <p:nvSpPr>
            <p:cNvPr id="827" name="Google Shape;827;p38"/>
            <p:cNvSpPr/>
            <p:nvPr/>
          </p:nvSpPr>
          <p:spPr>
            <a:xfrm>
              <a:off x="2484451" y="2761592"/>
              <a:ext cx="615075" cy="900622"/>
            </a:xfrm>
            <a:custGeom>
              <a:rect b="b" l="l" r="r" t="t"/>
              <a:pathLst>
                <a:path extrusionOk="0" h="2744" w="1874">
                  <a:moveTo>
                    <a:pt x="1" y="1"/>
                  </a:moveTo>
                  <a:lnTo>
                    <a:pt x="1" y="2744"/>
                  </a:lnTo>
                  <a:lnTo>
                    <a:pt x="440" y="2744"/>
                  </a:lnTo>
                  <a:cubicBezTo>
                    <a:pt x="528" y="2744"/>
                    <a:pt x="608" y="2704"/>
                    <a:pt x="661" y="2633"/>
                  </a:cubicBezTo>
                  <a:lnTo>
                    <a:pt x="1820" y="699"/>
                  </a:lnTo>
                  <a:cubicBezTo>
                    <a:pt x="1855" y="654"/>
                    <a:pt x="1874" y="596"/>
                    <a:pt x="1874" y="533"/>
                  </a:cubicBezTo>
                  <a:lnTo>
                    <a:pt x="1874" y="334"/>
                  </a:lnTo>
                  <a:cubicBezTo>
                    <a:pt x="1874" y="152"/>
                    <a:pt x="1722" y="1"/>
                    <a:pt x="1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2484451" y="1605293"/>
              <a:ext cx="615075" cy="900622"/>
            </a:xfrm>
            <a:custGeom>
              <a:rect b="b" l="l" r="r" t="t"/>
              <a:pathLst>
                <a:path extrusionOk="0" h="2744" w="1874">
                  <a:moveTo>
                    <a:pt x="1" y="0"/>
                  </a:moveTo>
                  <a:lnTo>
                    <a:pt x="1" y="2743"/>
                  </a:lnTo>
                  <a:lnTo>
                    <a:pt x="440" y="2743"/>
                  </a:lnTo>
                  <a:cubicBezTo>
                    <a:pt x="528" y="2743"/>
                    <a:pt x="608" y="2704"/>
                    <a:pt x="661" y="2632"/>
                  </a:cubicBezTo>
                  <a:lnTo>
                    <a:pt x="1820" y="697"/>
                  </a:lnTo>
                  <a:cubicBezTo>
                    <a:pt x="1855" y="653"/>
                    <a:pt x="1874" y="594"/>
                    <a:pt x="1874" y="537"/>
                  </a:cubicBezTo>
                  <a:lnTo>
                    <a:pt x="1874" y="338"/>
                  </a:lnTo>
                  <a:cubicBezTo>
                    <a:pt x="1874" y="151"/>
                    <a:pt x="1722" y="0"/>
                    <a:pt x="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1200550" y="1404525"/>
              <a:ext cx="1360200" cy="24300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660016" y="2761592"/>
              <a:ext cx="734545" cy="900622"/>
            </a:xfrm>
            <a:custGeom>
              <a:rect b="b" l="l" r="r" t="t"/>
              <a:pathLst>
                <a:path extrusionOk="0" h="2744" w="2238">
                  <a:moveTo>
                    <a:pt x="338" y="1"/>
                  </a:moveTo>
                  <a:cubicBezTo>
                    <a:pt x="151" y="1"/>
                    <a:pt x="0" y="152"/>
                    <a:pt x="0" y="334"/>
                  </a:cubicBezTo>
                  <a:lnTo>
                    <a:pt x="0" y="533"/>
                  </a:lnTo>
                  <a:cubicBezTo>
                    <a:pt x="0" y="596"/>
                    <a:pt x="18" y="654"/>
                    <a:pt x="53" y="699"/>
                  </a:cubicBezTo>
                  <a:lnTo>
                    <a:pt x="1212" y="2633"/>
                  </a:lnTo>
                  <a:cubicBezTo>
                    <a:pt x="1266" y="2704"/>
                    <a:pt x="1346" y="2744"/>
                    <a:pt x="1434" y="2744"/>
                  </a:cubicBezTo>
                  <a:lnTo>
                    <a:pt x="1901" y="2744"/>
                  </a:lnTo>
                  <a:cubicBezTo>
                    <a:pt x="2087" y="2744"/>
                    <a:pt x="2237" y="2594"/>
                    <a:pt x="2237" y="2407"/>
                  </a:cubicBezTo>
                  <a:lnTo>
                    <a:pt x="2237" y="334"/>
                  </a:lnTo>
                  <a:cubicBezTo>
                    <a:pt x="2237" y="152"/>
                    <a:pt x="2087" y="1"/>
                    <a:pt x="1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660016" y="1605293"/>
              <a:ext cx="734545" cy="900622"/>
            </a:xfrm>
            <a:custGeom>
              <a:rect b="b" l="l" r="r" t="t"/>
              <a:pathLst>
                <a:path extrusionOk="0" h="2744" w="2238">
                  <a:moveTo>
                    <a:pt x="338" y="0"/>
                  </a:moveTo>
                  <a:cubicBezTo>
                    <a:pt x="151" y="0"/>
                    <a:pt x="0" y="151"/>
                    <a:pt x="0" y="338"/>
                  </a:cubicBezTo>
                  <a:lnTo>
                    <a:pt x="0" y="537"/>
                  </a:lnTo>
                  <a:cubicBezTo>
                    <a:pt x="0" y="594"/>
                    <a:pt x="18" y="653"/>
                    <a:pt x="53" y="697"/>
                  </a:cubicBezTo>
                  <a:lnTo>
                    <a:pt x="1212" y="2632"/>
                  </a:lnTo>
                  <a:cubicBezTo>
                    <a:pt x="1266" y="2704"/>
                    <a:pt x="1346" y="2743"/>
                    <a:pt x="1434" y="2743"/>
                  </a:cubicBezTo>
                  <a:lnTo>
                    <a:pt x="1901" y="2743"/>
                  </a:lnTo>
                  <a:cubicBezTo>
                    <a:pt x="2087" y="2743"/>
                    <a:pt x="2237" y="2592"/>
                    <a:pt x="2237" y="2405"/>
                  </a:cubicBezTo>
                  <a:lnTo>
                    <a:pt x="2237" y="338"/>
                  </a:lnTo>
                  <a:cubicBezTo>
                    <a:pt x="2237" y="151"/>
                    <a:pt x="2087" y="0"/>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a:off x="1200550" y="1404525"/>
              <a:ext cx="681900" cy="2430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a:off x="1448989" y="2780957"/>
              <a:ext cx="861564" cy="862549"/>
            </a:xfrm>
            <a:custGeom>
              <a:rect b="b" l="l" r="r" t="t"/>
              <a:pathLst>
                <a:path extrusionOk="0" h="2628" w="2625">
                  <a:moveTo>
                    <a:pt x="1311" y="0"/>
                  </a:moveTo>
                  <a:cubicBezTo>
                    <a:pt x="586" y="0"/>
                    <a:pt x="1" y="591"/>
                    <a:pt x="1" y="1314"/>
                  </a:cubicBezTo>
                  <a:cubicBezTo>
                    <a:pt x="1" y="2037"/>
                    <a:pt x="586" y="2627"/>
                    <a:pt x="1311" y="2627"/>
                  </a:cubicBezTo>
                  <a:cubicBezTo>
                    <a:pt x="2038" y="2627"/>
                    <a:pt x="2624" y="2037"/>
                    <a:pt x="2624" y="1314"/>
                  </a:cubicBezTo>
                  <a:cubicBezTo>
                    <a:pt x="2624" y="591"/>
                    <a:pt x="2038" y="0"/>
                    <a:pt x="13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1448989" y="1624001"/>
              <a:ext cx="861564" cy="862877"/>
            </a:xfrm>
            <a:custGeom>
              <a:rect b="b" l="l" r="r" t="t"/>
              <a:pathLst>
                <a:path extrusionOk="0" h="2629" w="2625">
                  <a:moveTo>
                    <a:pt x="1311" y="1"/>
                  </a:moveTo>
                  <a:cubicBezTo>
                    <a:pt x="586" y="1"/>
                    <a:pt x="1" y="591"/>
                    <a:pt x="1" y="1315"/>
                  </a:cubicBezTo>
                  <a:cubicBezTo>
                    <a:pt x="1" y="2038"/>
                    <a:pt x="586" y="2629"/>
                    <a:pt x="1311" y="2629"/>
                  </a:cubicBezTo>
                  <a:cubicBezTo>
                    <a:pt x="2038" y="2629"/>
                    <a:pt x="2624" y="2038"/>
                    <a:pt x="2624" y="1315"/>
                  </a:cubicBezTo>
                  <a:cubicBezTo>
                    <a:pt x="2624" y="591"/>
                    <a:pt x="2038" y="1"/>
                    <a:pt x="1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1878950" y="2780957"/>
              <a:ext cx="431603" cy="862549"/>
            </a:xfrm>
            <a:custGeom>
              <a:rect b="b" l="l" r="r" t="t"/>
              <a:pathLst>
                <a:path extrusionOk="0" h="2628" w="1315">
                  <a:moveTo>
                    <a:pt x="1" y="0"/>
                  </a:moveTo>
                  <a:lnTo>
                    <a:pt x="1" y="2627"/>
                  </a:lnTo>
                  <a:cubicBezTo>
                    <a:pt x="728" y="2627"/>
                    <a:pt x="1314" y="2037"/>
                    <a:pt x="1314" y="1314"/>
                  </a:cubicBezTo>
                  <a:cubicBezTo>
                    <a:pt x="1314" y="591"/>
                    <a:pt x="728"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1878950" y="1624001"/>
              <a:ext cx="431603" cy="862877"/>
            </a:xfrm>
            <a:custGeom>
              <a:rect b="b" l="l" r="r" t="t"/>
              <a:pathLst>
                <a:path extrusionOk="0" h="2629" w="1315">
                  <a:moveTo>
                    <a:pt x="1" y="1"/>
                  </a:moveTo>
                  <a:lnTo>
                    <a:pt x="1" y="2629"/>
                  </a:lnTo>
                  <a:cubicBezTo>
                    <a:pt x="728" y="2629"/>
                    <a:pt x="1314" y="2038"/>
                    <a:pt x="1314" y="1315"/>
                  </a:cubicBezTo>
                  <a:cubicBezTo>
                    <a:pt x="1314" y="591"/>
                    <a:pt x="728"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7" name="Google Shape;837;p38"/>
          <p:cNvPicPr preferRelativeResize="0"/>
          <p:nvPr/>
        </p:nvPicPr>
        <p:blipFill>
          <a:blip r:embed="rId3">
            <a:alphaModFix/>
          </a:blip>
          <a:stretch>
            <a:fillRect/>
          </a:stretch>
        </p:blipFill>
        <p:spPr>
          <a:xfrm>
            <a:off x="3251926" y="152400"/>
            <a:ext cx="4278801"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iving Center Company Profile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